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64" r:id="rId3"/>
    <p:sldId id="261" r:id="rId4"/>
    <p:sldId id="263" r:id="rId5"/>
    <p:sldId id="258" r:id="rId6"/>
    <p:sldId id="273" r:id="rId7"/>
    <p:sldId id="259" r:id="rId8"/>
    <p:sldId id="266" r:id="rId9"/>
    <p:sldId id="268" r:id="rId10"/>
    <p:sldId id="262" r:id="rId11"/>
    <p:sldId id="267" r:id="rId12"/>
    <p:sldId id="270" r:id="rId13"/>
    <p:sldId id="271" r:id="rId14"/>
    <p:sldId id="276" r:id="rId15"/>
    <p:sldId id="272" r:id="rId16"/>
    <p:sldId id="269" r:id="rId17"/>
    <p:sldId id="277" r:id="rId18"/>
    <p:sldId id="274" r:id="rId19"/>
    <p:sldId id="279" r:id="rId20"/>
    <p:sldId id="278" r:id="rId21"/>
    <p:sldId id="280" r:id="rId22"/>
    <p:sldId id="282" r:id="rId23"/>
    <p:sldId id="283" r:id="rId24"/>
    <p:sldId id="295" r:id="rId25"/>
    <p:sldId id="284" r:id="rId26"/>
    <p:sldId id="285" r:id="rId27"/>
    <p:sldId id="286" r:id="rId28"/>
    <p:sldId id="288" r:id="rId29"/>
    <p:sldId id="287" r:id="rId30"/>
    <p:sldId id="291" r:id="rId31"/>
    <p:sldId id="296" r:id="rId32"/>
    <p:sldId id="298" r:id="rId33"/>
    <p:sldId id="289" r:id="rId34"/>
    <p:sldId id="290" r:id="rId35"/>
    <p:sldId id="293" r:id="rId36"/>
    <p:sldId id="292" r:id="rId37"/>
    <p:sldId id="294" r:id="rId38"/>
    <p:sldId id="297" r:id="rId39"/>
    <p:sldId id="299" r:id="rId40"/>
    <p:sldId id="302" r:id="rId41"/>
    <p:sldId id="275" r:id="rId42"/>
    <p:sldId id="301" r:id="rId43"/>
    <p:sldId id="303" r:id="rId44"/>
    <p:sldId id="306" r:id="rId45"/>
    <p:sldId id="304" r:id="rId46"/>
    <p:sldId id="305" r:id="rId47"/>
    <p:sldId id="308" r:id="rId48"/>
    <p:sldId id="307" r:id="rId49"/>
    <p:sldId id="310" r:id="rId50"/>
    <p:sldId id="314" r:id="rId51"/>
    <p:sldId id="344" r:id="rId52"/>
    <p:sldId id="318" r:id="rId53"/>
    <p:sldId id="345" r:id="rId54"/>
    <p:sldId id="321" r:id="rId55"/>
    <p:sldId id="347" r:id="rId56"/>
    <p:sldId id="348" r:id="rId57"/>
    <p:sldId id="349" r:id="rId58"/>
    <p:sldId id="311" r:id="rId59"/>
    <p:sldId id="350" r:id="rId60"/>
    <p:sldId id="312" r:id="rId61"/>
    <p:sldId id="317" r:id="rId62"/>
    <p:sldId id="313" r:id="rId63"/>
    <p:sldId id="316" r:id="rId64"/>
    <p:sldId id="315" r:id="rId65"/>
    <p:sldId id="319" r:id="rId66"/>
    <p:sldId id="320" r:id="rId67"/>
    <p:sldId id="352" r:id="rId68"/>
    <p:sldId id="346" r:id="rId69"/>
    <p:sldId id="351" r:id="rId70"/>
    <p:sldId id="354" r:id="rId71"/>
    <p:sldId id="355" r:id="rId72"/>
    <p:sldId id="356" r:id="rId73"/>
    <p:sldId id="358" r:id="rId74"/>
    <p:sldId id="357" r:id="rId75"/>
    <p:sldId id="353" r:id="rId76"/>
    <p:sldId id="361" r:id="rId77"/>
    <p:sldId id="365" r:id="rId78"/>
    <p:sldId id="368" r:id="rId79"/>
    <p:sldId id="359" r:id="rId80"/>
    <p:sldId id="363" r:id="rId81"/>
    <p:sldId id="362" r:id="rId82"/>
    <p:sldId id="366" r:id="rId83"/>
    <p:sldId id="367" r:id="rId84"/>
    <p:sldId id="369" r:id="rId85"/>
    <p:sldId id="436" r:id="rId86"/>
    <p:sldId id="412" r:id="rId87"/>
    <p:sldId id="438" r:id="rId88"/>
    <p:sldId id="439" r:id="rId89"/>
    <p:sldId id="440" r:id="rId90"/>
    <p:sldId id="370" r:id="rId91"/>
    <p:sldId id="371" r:id="rId92"/>
    <p:sldId id="372" r:id="rId93"/>
    <p:sldId id="433" r:id="rId94"/>
    <p:sldId id="373" r:id="rId95"/>
    <p:sldId id="374" r:id="rId96"/>
    <p:sldId id="434" r:id="rId97"/>
    <p:sldId id="376" r:id="rId98"/>
    <p:sldId id="377" r:id="rId99"/>
    <p:sldId id="375" r:id="rId100"/>
    <p:sldId id="435" r:id="rId101"/>
    <p:sldId id="441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>
    <p:extLst>
      <p:ext uri="{19B8F6BF-5375-455C-9EA6-DF929625EA0E}">
        <p15:presenceInfo xmlns:p15="http://schemas.microsoft.com/office/powerpoint/2012/main" userId="95e304e8ede717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9ADB9-453D-406B-A2B7-641BA8116BEF}" v="12" dt="2022-10-10T21:19:37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569" autoAdjust="0"/>
  </p:normalViewPr>
  <p:slideViewPr>
    <p:cSldViewPr snapToGrid="0">
      <p:cViewPr varScale="1">
        <p:scale>
          <a:sx n="126" d="100"/>
          <a:sy n="126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Xiong" userId="5eba49e5-2895-4cd9-83e8-b3064fe76704" providerId="ADAL" clId="{6E8B5973-D01E-47F1-B412-4E1C4AF903BE}"/>
    <pc:docChg chg="undo custSel addSld delSld modSld">
      <pc:chgData name="Zhao Xiong" userId="5eba49e5-2895-4cd9-83e8-b3064fe76704" providerId="ADAL" clId="{6E8B5973-D01E-47F1-B412-4E1C4AF903BE}" dt="2022-10-11T17:10:34.393" v="1608"/>
      <pc:docMkLst>
        <pc:docMk/>
      </pc:docMkLst>
      <pc:sldChg chg="modSp">
        <pc:chgData name="Zhao Xiong" userId="5eba49e5-2895-4cd9-83e8-b3064fe76704" providerId="ADAL" clId="{6E8B5973-D01E-47F1-B412-4E1C4AF903BE}" dt="2022-10-09T16:38:36.932" v="334" actId="14100"/>
        <pc:sldMkLst>
          <pc:docMk/>
          <pc:sldMk cId="1674498947" sldId="366"/>
        </pc:sldMkLst>
        <pc:spChg chg="mod">
          <ac:chgData name="Zhao Xiong" userId="5eba49e5-2895-4cd9-83e8-b3064fe76704" providerId="ADAL" clId="{6E8B5973-D01E-47F1-B412-4E1C4AF903BE}" dt="2022-10-09T16:38:36.932" v="334" actId="14100"/>
          <ac:spMkLst>
            <pc:docMk/>
            <pc:sldMk cId="1674498947" sldId="366"/>
            <ac:spMk id="7" creationId="{87EA1E12-5A1C-BC21-EB83-99C5BED6233C}"/>
          </ac:spMkLst>
        </pc:spChg>
      </pc:sldChg>
      <pc:sldChg chg="addSp delSp modSp">
        <pc:chgData name="Zhao Xiong" userId="5eba49e5-2895-4cd9-83e8-b3064fe76704" providerId="ADAL" clId="{6E8B5973-D01E-47F1-B412-4E1C4AF903BE}" dt="2022-10-04T16:48:57.767" v="143" actId="14100"/>
        <pc:sldMkLst>
          <pc:docMk/>
          <pc:sldMk cId="2356179281" sldId="367"/>
        </pc:sldMkLst>
        <pc:spChg chg="mod">
          <ac:chgData name="Zhao Xiong" userId="5eba49e5-2895-4cd9-83e8-b3064fe76704" providerId="ADAL" clId="{6E8B5973-D01E-47F1-B412-4E1C4AF903BE}" dt="2022-10-04T16:48:52.282" v="140" actId="20577"/>
          <ac:spMkLst>
            <pc:docMk/>
            <pc:sldMk cId="2356179281" sldId="367"/>
            <ac:spMk id="7" creationId="{7845C1CE-E9FD-4E99-9230-6D3740AFABA2}"/>
          </ac:spMkLst>
        </pc:spChg>
        <pc:grpChg chg="add del">
          <ac:chgData name="Zhao Xiong" userId="5eba49e5-2895-4cd9-83e8-b3064fe76704" providerId="ADAL" clId="{6E8B5973-D01E-47F1-B412-4E1C4AF903BE}" dt="2022-10-04T16:48:41.310" v="80"/>
          <ac:grpSpMkLst>
            <pc:docMk/>
            <pc:sldMk cId="2356179281" sldId="367"/>
            <ac:grpSpMk id="3" creationId="{5D69A88A-267F-4D65-B9E8-07525A7CB07E}"/>
          </ac:grpSpMkLst>
        </pc:grpChg>
        <pc:grpChg chg="add">
          <ac:chgData name="Zhao Xiong" userId="5eba49e5-2895-4cd9-83e8-b3064fe76704" providerId="ADAL" clId="{6E8B5973-D01E-47F1-B412-4E1C4AF903BE}" dt="2022-10-04T16:48:46.193" v="102"/>
          <ac:grpSpMkLst>
            <pc:docMk/>
            <pc:sldMk cId="2356179281" sldId="367"/>
            <ac:grpSpMk id="6" creationId="{54A2D436-A0DC-4AF1-9C68-27FE131440FA}"/>
          </ac:grpSpMkLst>
        </pc:grpChg>
        <pc:picChg chg="add mod">
          <ac:chgData name="Zhao Xiong" userId="5eba49e5-2895-4cd9-83e8-b3064fe76704" providerId="ADAL" clId="{6E8B5973-D01E-47F1-B412-4E1C4AF903BE}" dt="2022-10-04T16:48:57.767" v="143" actId="14100"/>
          <ac:picMkLst>
            <pc:docMk/>
            <pc:sldMk cId="2356179281" sldId="367"/>
            <ac:picMk id="2" creationId="{0A73792C-DDB0-4B7A-A6F0-EEE914498B14}"/>
          </ac:picMkLst>
        </pc:picChg>
      </pc:sldChg>
      <pc:sldChg chg="addSp modSp">
        <pc:chgData name="Zhao Xiong" userId="5eba49e5-2895-4cd9-83e8-b3064fe76704" providerId="ADAL" clId="{6E8B5973-D01E-47F1-B412-4E1C4AF903BE}" dt="2022-09-25T11:40:39.358" v="56" actId="14100"/>
        <pc:sldMkLst>
          <pc:docMk/>
          <pc:sldMk cId="2638359146" sldId="368"/>
        </pc:sldMkLst>
        <pc:spChg chg="mod">
          <ac:chgData name="Zhao Xiong" userId="5eba49e5-2895-4cd9-83e8-b3064fe76704" providerId="ADAL" clId="{6E8B5973-D01E-47F1-B412-4E1C4AF903BE}" dt="2022-09-25T10:51:59.900" v="41" actId="20577"/>
          <ac:spMkLst>
            <pc:docMk/>
            <pc:sldMk cId="2638359146" sldId="368"/>
            <ac:spMk id="3" creationId="{A68C463B-6327-4028-B62A-D3BAA09BF68E}"/>
          </ac:spMkLst>
        </pc:spChg>
        <pc:picChg chg="add mod modCrop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5" creationId="{2D4FBBB4-887A-426A-A93A-B013E28607C9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8" creationId="{F92DB7D8-D9F8-4F03-B36D-87D4FA0A1B57}"/>
          </ac:picMkLst>
        </pc:picChg>
        <pc:picChg chg="add mod">
          <ac:chgData name="Zhao Xiong" userId="5eba49e5-2895-4cd9-83e8-b3064fe76704" providerId="ADAL" clId="{6E8B5973-D01E-47F1-B412-4E1C4AF903BE}" dt="2022-09-25T11:40:39.358" v="56" actId="14100"/>
          <ac:picMkLst>
            <pc:docMk/>
            <pc:sldMk cId="2638359146" sldId="368"/>
            <ac:picMk id="12" creationId="{1C38B9FD-EC89-411D-9C31-2B7F819C76CF}"/>
          </ac:picMkLst>
        </pc:picChg>
      </pc:sldChg>
      <pc:sldChg chg="addSp delSp modSp add">
        <pc:chgData name="Zhao Xiong" userId="5eba49e5-2895-4cd9-83e8-b3064fe76704" providerId="ADAL" clId="{6E8B5973-D01E-47F1-B412-4E1C4AF903BE}" dt="2022-10-04T16:49:11.129" v="201" actId="20577"/>
        <pc:sldMkLst>
          <pc:docMk/>
          <pc:sldMk cId="4280460273" sldId="369"/>
        </pc:sldMkLst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2" creationId="{3D13E11E-20AC-4054-9155-81912B42DC69}"/>
          </ac:spMkLst>
        </pc:spChg>
        <pc:spChg chg="del">
          <ac:chgData name="Zhao Xiong" userId="5eba49e5-2895-4cd9-83e8-b3064fe76704" providerId="ADAL" clId="{6E8B5973-D01E-47F1-B412-4E1C4AF903BE}" dt="2022-09-27T15:01:27.123" v="59"/>
          <ac:spMkLst>
            <pc:docMk/>
            <pc:sldMk cId="4280460273" sldId="369"/>
            <ac:spMk id="3" creationId="{8703338A-FE11-4370-BF16-636713499250}"/>
          </ac:spMkLst>
        </pc:spChg>
        <pc:spChg chg="mod">
          <ac:chgData name="Zhao Xiong" userId="5eba49e5-2895-4cd9-83e8-b3064fe76704" providerId="ADAL" clId="{6E8B5973-D01E-47F1-B412-4E1C4AF903BE}" dt="2022-10-04T16:49:11.129" v="201" actId="20577"/>
          <ac:spMkLst>
            <pc:docMk/>
            <pc:sldMk cId="4280460273" sldId="369"/>
            <ac:spMk id="4" creationId="{C9671ABA-B173-4C9F-A193-A039EEC9190C}"/>
          </ac:spMkLst>
        </pc:spChg>
        <pc:grpChg chg="add">
          <ac:chgData name="Zhao Xiong" userId="5eba49e5-2895-4cd9-83e8-b3064fe76704" providerId="ADAL" clId="{6E8B5973-D01E-47F1-B412-4E1C4AF903BE}" dt="2022-10-04T16:49:01.150" v="144"/>
          <ac:grpSpMkLst>
            <pc:docMk/>
            <pc:sldMk cId="4280460273" sldId="369"/>
            <ac:grpSpMk id="3" creationId="{D8D70B50-FDC1-4AA9-BE03-C0800550F656}"/>
          </ac:grpSpMkLst>
        </pc:grpChg>
        <pc:picChg chg="add mod">
          <ac:chgData name="Zhao Xiong" userId="5eba49e5-2895-4cd9-83e8-b3064fe76704" providerId="ADAL" clId="{6E8B5973-D01E-47F1-B412-4E1C4AF903BE}" dt="2022-10-04T12:47:19.894" v="62" actId="14100"/>
          <ac:picMkLst>
            <pc:docMk/>
            <pc:sldMk cId="4280460273" sldId="369"/>
            <ac:picMk id="2" creationId="{BA2AB931-23DD-4C61-8E79-6B641C19EBD0}"/>
          </ac:picMkLst>
        </pc:picChg>
      </pc:sldChg>
      <pc:sldChg chg="addSp modSp add">
        <pc:chgData name="Zhao Xiong" userId="5eba49e5-2895-4cd9-83e8-b3064fe76704" providerId="ADAL" clId="{6E8B5973-D01E-47F1-B412-4E1C4AF903BE}" dt="2022-10-04T16:52:26.414" v="285" actId="20577"/>
        <pc:sldMkLst>
          <pc:docMk/>
          <pc:sldMk cId="1656189215" sldId="370"/>
        </pc:sldMkLst>
        <pc:spChg chg="mod">
          <ac:chgData name="Zhao Xiong" userId="5eba49e5-2895-4cd9-83e8-b3064fe76704" providerId="ADAL" clId="{6E8B5973-D01E-47F1-B412-4E1C4AF903BE}" dt="2022-10-04T16:49:28.505" v="271" actId="20577"/>
          <ac:spMkLst>
            <pc:docMk/>
            <pc:sldMk cId="1656189215" sldId="370"/>
            <ac:spMk id="5" creationId="{6BD446E6-C685-433B-8D6E-14DC664DE2E4}"/>
          </ac:spMkLst>
        </pc:spChg>
        <pc:spChg chg="add mod">
          <ac:chgData name="Zhao Xiong" userId="5eba49e5-2895-4cd9-83e8-b3064fe76704" providerId="ADAL" clId="{6E8B5973-D01E-47F1-B412-4E1C4AF903BE}" dt="2022-10-04T16:52:13.835" v="282" actId="20577"/>
          <ac:spMkLst>
            <pc:docMk/>
            <pc:sldMk cId="1656189215" sldId="370"/>
            <ac:spMk id="7" creationId="{98A21AED-C94C-47DE-BF0F-99E8A615B842}"/>
          </ac:spMkLst>
        </pc:spChg>
        <pc:spChg chg="add mod">
          <ac:chgData name="Zhao Xiong" userId="5eba49e5-2895-4cd9-83e8-b3064fe76704" providerId="ADAL" clId="{6E8B5973-D01E-47F1-B412-4E1C4AF903BE}" dt="2022-10-04T16:52:26.414" v="285" actId="20577"/>
          <ac:spMkLst>
            <pc:docMk/>
            <pc:sldMk cId="1656189215" sldId="370"/>
            <ac:spMk id="8" creationId="{A668E838-DB20-41BC-8084-9E83F69E6E97}"/>
          </ac:spMkLst>
        </pc:spChg>
        <pc:grpChg chg="add">
          <ac:chgData name="Zhao Xiong" userId="5eba49e5-2895-4cd9-83e8-b3064fe76704" providerId="ADAL" clId="{6E8B5973-D01E-47F1-B412-4E1C4AF903BE}" dt="2022-10-04T16:49:13.596" v="202"/>
          <ac:grpSpMkLst>
            <pc:docMk/>
            <pc:sldMk cId="1656189215" sldId="370"/>
            <ac:grpSpMk id="4" creationId="{764AF0AE-378E-4B83-8EAE-965FACD7B996}"/>
          </ac:grpSpMkLst>
        </pc:grpChg>
        <pc:picChg chg="add mod">
          <ac:chgData name="Zhao Xiong" userId="5eba49e5-2895-4cd9-83e8-b3064fe76704" providerId="ADAL" clId="{6E8B5973-D01E-47F1-B412-4E1C4AF903BE}" dt="2022-10-04T16:47:51.423" v="69" actId="14100"/>
          <ac:picMkLst>
            <pc:docMk/>
            <pc:sldMk cId="1656189215" sldId="370"/>
            <ac:picMk id="2" creationId="{7BF5540A-C755-4C6A-B6FA-B39600F7E5F7}"/>
          </ac:picMkLst>
        </pc:picChg>
        <pc:picChg chg="add mod">
          <ac:chgData name="Zhao Xiong" userId="5eba49e5-2895-4cd9-83e8-b3064fe76704" providerId="ADAL" clId="{6E8B5973-D01E-47F1-B412-4E1C4AF903BE}" dt="2022-10-04T16:48:36.909" v="78" actId="1036"/>
          <ac:picMkLst>
            <pc:docMk/>
            <pc:sldMk cId="1656189215" sldId="370"/>
            <ac:picMk id="3" creationId="{6EC126F9-A486-4BC6-B4EE-62A999402477}"/>
          </ac:picMkLst>
        </pc:picChg>
      </pc:sldChg>
      <pc:sldChg chg="addSp delSp modSp add">
        <pc:chgData name="Zhao Xiong" userId="5eba49e5-2895-4cd9-83e8-b3064fe76704" providerId="ADAL" clId="{6E8B5973-D01E-47F1-B412-4E1C4AF903BE}" dt="2022-10-09T16:38:45.811" v="363" actId="20577"/>
        <pc:sldMkLst>
          <pc:docMk/>
          <pc:sldMk cId="4043397556" sldId="371"/>
        </pc:sldMkLst>
        <pc:spChg chg="mod">
          <ac:chgData name="Zhao Xiong" userId="5eba49e5-2895-4cd9-83e8-b3064fe76704" providerId="ADAL" clId="{6E8B5973-D01E-47F1-B412-4E1C4AF903BE}" dt="2022-10-09T16:38:24.085" v="310" actId="20577"/>
          <ac:spMkLst>
            <pc:docMk/>
            <pc:sldMk cId="4043397556" sldId="371"/>
            <ac:spMk id="3" creationId="{86BBF3C7-24BE-4FBF-ABDF-F4EA455590CA}"/>
          </ac:spMkLst>
        </pc:spChg>
        <pc:spChg chg="add mod">
          <ac:chgData name="Zhao Xiong" userId="5eba49e5-2895-4cd9-83e8-b3064fe76704" providerId="ADAL" clId="{6E8B5973-D01E-47F1-B412-4E1C4AF903BE}" dt="2022-10-09T16:38:45.811" v="363" actId="20577"/>
          <ac:spMkLst>
            <pc:docMk/>
            <pc:sldMk cId="4043397556" sldId="371"/>
            <ac:spMk id="5" creationId="{D09EE118-5232-4764-B69E-DC126CCB67C6}"/>
          </ac:spMkLst>
        </pc:spChg>
        <pc:grpChg chg="add">
          <ac:chgData name="Zhao Xiong" userId="5eba49e5-2895-4cd9-83e8-b3064fe76704" providerId="ADAL" clId="{6E8B5973-D01E-47F1-B412-4E1C4AF903BE}" dt="2022-10-09T16:38:20.230" v="292"/>
          <ac:grpSpMkLst>
            <pc:docMk/>
            <pc:sldMk cId="4043397556" sldId="371"/>
            <ac:grpSpMk id="2" creationId="{C34B23C3-402B-48AD-A2F7-77FB26F8280A}"/>
          </ac:grpSpMkLst>
        </pc:grpChg>
        <pc:picChg chg="del">
          <ac:chgData name="Zhao Xiong" userId="5eba49e5-2895-4cd9-83e8-b3064fe76704" providerId="ADAL" clId="{6E8B5973-D01E-47F1-B412-4E1C4AF903BE}" dt="2022-10-04T16:47:54.752" v="71" actId="478"/>
          <ac:picMkLst>
            <pc:docMk/>
            <pc:sldMk cId="4043397556" sldId="371"/>
            <ac:picMk id="2" creationId="{7BF5540A-C755-4C6A-B6FA-B39600F7E5F7}"/>
          </ac:picMkLst>
        </pc:picChg>
      </pc:sldChg>
      <pc:sldChg chg="addSp modSp add">
        <pc:chgData name="Zhao Xiong" userId="5eba49e5-2895-4cd9-83e8-b3064fe76704" providerId="ADAL" clId="{6E8B5973-D01E-47F1-B412-4E1C4AF903BE}" dt="2022-10-09T18:53:28.904" v="588" actId="1076"/>
        <pc:sldMkLst>
          <pc:docMk/>
          <pc:sldMk cId="1660404436" sldId="372"/>
        </pc:sldMkLst>
        <pc:spChg chg="mod">
          <ac:chgData name="Zhao Xiong" userId="5eba49e5-2895-4cd9-83e8-b3064fe76704" providerId="ADAL" clId="{6E8B5973-D01E-47F1-B412-4E1C4AF903BE}" dt="2022-10-09T16:38:32.621" v="332" actId="20577"/>
          <ac:spMkLst>
            <pc:docMk/>
            <pc:sldMk cId="1660404436" sldId="372"/>
            <ac:spMk id="3" creationId="{899C24E9-211E-4787-BDFF-B3A95755E5DE}"/>
          </ac:spMkLst>
        </pc:spChg>
        <pc:spChg chg="add">
          <ac:chgData name="Zhao Xiong" userId="5eba49e5-2895-4cd9-83e8-b3064fe76704" providerId="ADAL" clId="{6E8B5973-D01E-47F1-B412-4E1C4AF903BE}" dt="2022-10-09T16:38:48.058" v="364"/>
          <ac:spMkLst>
            <pc:docMk/>
            <pc:sldMk cId="1660404436" sldId="372"/>
            <ac:spMk id="5" creationId="{D1FB461B-F4D5-4D0D-BE6A-8BE355D78C63}"/>
          </ac:spMkLst>
        </pc:spChg>
        <pc:spChg chg="add mod">
          <ac:chgData name="Zhao Xiong" userId="5eba49e5-2895-4cd9-83e8-b3064fe76704" providerId="ADAL" clId="{6E8B5973-D01E-47F1-B412-4E1C4AF903BE}" dt="2022-10-09T18:53:28.904" v="588" actId="1076"/>
          <ac:spMkLst>
            <pc:docMk/>
            <pc:sldMk cId="1660404436" sldId="372"/>
            <ac:spMk id="6" creationId="{908A9BA2-4DB5-4CBD-91E4-E25D6D29A833}"/>
          </ac:spMkLst>
        </pc:spChg>
        <pc:grpChg chg="add">
          <ac:chgData name="Zhao Xiong" userId="5eba49e5-2895-4cd9-83e8-b3064fe76704" providerId="ADAL" clId="{6E8B5973-D01E-47F1-B412-4E1C4AF903BE}" dt="2022-10-09T16:38:27.854" v="311"/>
          <ac:grpSpMkLst>
            <pc:docMk/>
            <pc:sldMk cId="1660404436" sldId="372"/>
            <ac:grpSpMk id="2" creationId="{17F65258-7548-4ECD-B26A-B61CD29D6CBE}"/>
          </ac:grpSpMkLst>
        </pc:grpChg>
      </pc:sldChg>
      <pc:sldChg chg="addSp delSp modSp add">
        <pc:chgData name="Zhao Xiong" userId="5eba49e5-2895-4cd9-83e8-b3064fe76704" providerId="ADAL" clId="{6E8B5973-D01E-47F1-B412-4E1C4AF903BE}" dt="2022-10-10T11:26:10.851" v="635"/>
        <pc:sldMkLst>
          <pc:docMk/>
          <pc:sldMk cId="2267198496" sldId="373"/>
        </pc:sldMkLst>
        <pc:spChg chg="mod">
          <ac:chgData name="Zhao Xiong" userId="5eba49e5-2895-4cd9-83e8-b3064fe76704" providerId="ADAL" clId="{6E8B5973-D01E-47F1-B412-4E1C4AF903BE}" dt="2022-10-09T16:39:03.921" v="394" actId="20577"/>
          <ac:spMkLst>
            <pc:docMk/>
            <pc:sldMk cId="2267198496" sldId="373"/>
            <ac:spMk id="3" creationId="{17B0F028-9F85-4391-9409-217E89BBFA09}"/>
          </ac:spMkLst>
        </pc:spChg>
        <pc:spChg chg="add mod">
          <ac:chgData name="Zhao Xiong" userId="5eba49e5-2895-4cd9-83e8-b3064fe76704" providerId="ADAL" clId="{6E8B5973-D01E-47F1-B412-4E1C4AF903BE}" dt="2022-10-09T16:57:26.943" v="548" actId="20577"/>
          <ac:spMkLst>
            <pc:docMk/>
            <pc:sldMk cId="2267198496" sldId="373"/>
            <ac:spMk id="5" creationId="{6DFD6898-C0D8-4CA6-AED6-451E12AEED56}"/>
          </ac:spMkLst>
        </pc:spChg>
        <pc:spChg chg="add mod">
          <ac:chgData name="Zhao Xiong" userId="5eba49e5-2895-4cd9-83e8-b3064fe76704" providerId="ADAL" clId="{6E8B5973-D01E-47F1-B412-4E1C4AF903BE}" dt="2022-10-09T16:56:10.224" v="531" actId="20577"/>
          <ac:spMkLst>
            <pc:docMk/>
            <pc:sldMk cId="2267198496" sldId="373"/>
            <ac:spMk id="6" creationId="{BE7F9D63-BFEE-4874-B046-641945E550FD}"/>
          </ac:spMkLst>
        </pc:spChg>
        <pc:spChg chg="add mod">
          <ac:chgData name="Zhao Xiong" userId="5eba49e5-2895-4cd9-83e8-b3064fe76704" providerId="ADAL" clId="{6E8B5973-D01E-47F1-B412-4E1C4AF903BE}" dt="2022-10-10T11:22:18.073" v="630" actId="20577"/>
          <ac:spMkLst>
            <pc:docMk/>
            <pc:sldMk cId="2267198496" sldId="373"/>
            <ac:spMk id="7" creationId="{E8C2BD3F-1085-4FFB-B39C-D3724FD90518}"/>
          </ac:spMkLst>
        </pc:spChg>
        <pc:spChg chg="add mod">
          <ac:chgData name="Zhao Xiong" userId="5eba49e5-2895-4cd9-83e8-b3064fe76704" providerId="ADAL" clId="{6E8B5973-D01E-47F1-B412-4E1C4AF903BE}" dt="2022-10-09T19:00:10.752" v="618" actId="20577"/>
          <ac:spMkLst>
            <pc:docMk/>
            <pc:sldMk cId="2267198496" sldId="373"/>
            <ac:spMk id="8" creationId="{C61052BB-4A2A-4A5E-A226-57CF20BA2644}"/>
          </ac:spMkLst>
        </pc:spChg>
        <pc:spChg chg="add del mod">
          <ac:chgData name="Zhao Xiong" userId="5eba49e5-2895-4cd9-83e8-b3064fe76704" providerId="ADAL" clId="{6E8B5973-D01E-47F1-B412-4E1C4AF903BE}" dt="2022-10-10T11:26:10.851" v="635"/>
          <ac:spMkLst>
            <pc:docMk/>
            <pc:sldMk cId="2267198496" sldId="373"/>
            <ac:spMk id="11" creationId="{1B77F1EA-A2D5-4612-BAE1-C3AA6C29E054}"/>
          </ac:spMkLst>
        </pc:spChg>
        <pc:grpChg chg="add">
          <ac:chgData name="Zhao Xiong" userId="5eba49e5-2895-4cd9-83e8-b3064fe76704" providerId="ADAL" clId="{6E8B5973-D01E-47F1-B412-4E1C4AF903BE}" dt="2022-10-09T16:38:54.353" v="365"/>
          <ac:grpSpMkLst>
            <pc:docMk/>
            <pc:sldMk cId="2267198496" sldId="373"/>
            <ac:grpSpMk id="2" creationId="{506DE2A5-26DB-4F5F-B72D-015D3E1E0DA3}"/>
          </ac:grpSpMkLst>
        </pc:grpChg>
        <pc:picChg chg="add mod">
          <ac:chgData name="Zhao Xiong" userId="5eba49e5-2895-4cd9-83e8-b3064fe76704" providerId="ADAL" clId="{6E8B5973-D01E-47F1-B412-4E1C4AF903BE}" dt="2022-10-09T16:41:54.163" v="451" actId="14100"/>
          <ac:picMkLst>
            <pc:docMk/>
            <pc:sldMk cId="2267198496" sldId="373"/>
            <ac:picMk id="9" creationId="{56184E12-EE5A-4658-9F89-D939006CBA4D}"/>
          </ac:picMkLst>
        </pc:picChg>
        <pc:picChg chg="add mod">
          <ac:chgData name="Zhao Xiong" userId="5eba49e5-2895-4cd9-83e8-b3064fe76704" providerId="ADAL" clId="{6E8B5973-D01E-47F1-B412-4E1C4AF903BE}" dt="2022-10-09T17:42:50.773" v="553" actId="1076"/>
          <ac:picMkLst>
            <pc:docMk/>
            <pc:sldMk cId="2267198496" sldId="373"/>
            <ac:picMk id="10" creationId="{FE4DB04C-3E44-4EF7-9063-83D6F142341B}"/>
          </ac:picMkLst>
        </pc:picChg>
        <pc:picChg chg="add mod">
          <ac:chgData name="Zhao Xiong" userId="5eba49e5-2895-4cd9-83e8-b3064fe76704" providerId="ADAL" clId="{6E8B5973-D01E-47F1-B412-4E1C4AF903BE}" dt="2022-10-10T10:59:09.070" v="626" actId="1076"/>
          <ac:picMkLst>
            <pc:docMk/>
            <pc:sldMk cId="2267198496" sldId="373"/>
            <ac:picMk id="12" creationId="{795C1F7E-099A-42E2-AB42-9248237FE1D1}"/>
          </ac:picMkLst>
        </pc:picChg>
        <pc:picChg chg="add mod">
          <ac:chgData name="Zhao Xiong" userId="5eba49e5-2895-4cd9-83e8-b3064fe76704" providerId="ADAL" clId="{6E8B5973-D01E-47F1-B412-4E1C4AF903BE}" dt="2022-10-10T11:22:49.590" v="634" actId="14100"/>
          <ac:picMkLst>
            <pc:docMk/>
            <pc:sldMk cId="2267198496" sldId="373"/>
            <ac:picMk id="13" creationId="{50492CC2-0793-4BEF-BB48-749B4D999935}"/>
          </ac:picMkLst>
        </pc:picChg>
      </pc:sldChg>
      <pc:sldChg chg="addSp delSp modSp add">
        <pc:chgData name="Zhao Xiong" userId="5eba49e5-2895-4cd9-83e8-b3064fe76704" providerId="ADAL" clId="{6E8B5973-D01E-47F1-B412-4E1C4AF903BE}" dt="2022-10-10T14:39:28.062" v="929" actId="1036"/>
        <pc:sldMkLst>
          <pc:docMk/>
          <pc:sldMk cId="4225416016" sldId="374"/>
        </pc:sldMkLst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2" creationId="{1F697F0B-ADEA-4E6E-A05B-0BAF32FCF251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3" creationId="{0225910B-1B82-4D89-8EE6-7CC1B3B24492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4" creationId="{386D65DC-5575-42C6-AB66-7BA704CE0657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5" creationId="{441FA088-1339-4280-8ADC-9F38B9CDCA3F}"/>
          </ac:spMkLst>
        </pc:spChg>
        <pc:spChg chg="add mod">
          <ac:chgData name="Zhao Xiong" userId="5eba49e5-2895-4cd9-83e8-b3064fe76704" providerId="ADAL" clId="{6E8B5973-D01E-47F1-B412-4E1C4AF903BE}" dt="2022-10-10T14:39:28.062" v="929" actId="1036"/>
          <ac:spMkLst>
            <pc:docMk/>
            <pc:sldMk cId="4225416016" sldId="37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3" creationId="{4B8DE70C-A1DA-47C8-99E7-C27271170F06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4" creationId="{6688F350-4A34-47B4-AA00-3F0AE6651C03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5" creationId="{CBAADB63-4154-40DD-9374-E86894F1936C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6" creationId="{948707AA-FEC4-4DA2-8C98-604CB85A86F2}"/>
          </ac:spMkLst>
        </pc:spChg>
        <pc:spChg chg="add del mod">
          <ac:chgData name="Zhao Xiong" userId="5eba49e5-2895-4cd9-83e8-b3064fe76704" providerId="ADAL" clId="{6E8B5973-D01E-47F1-B412-4E1C4AF903BE}" dt="2022-10-10T14:37:20.486" v="847"/>
          <ac:spMkLst>
            <pc:docMk/>
            <pc:sldMk cId="4225416016" sldId="374"/>
            <ac:spMk id="18" creationId="{1EDE1B4E-CF2F-4D4E-AF9E-2261684C283B}"/>
          </ac:spMkLst>
        </pc:spChg>
        <pc:spChg chg="add del mod">
          <ac:chgData name="Zhao Xiong" userId="5eba49e5-2895-4cd9-83e8-b3064fe76704" providerId="ADAL" clId="{6E8B5973-D01E-47F1-B412-4E1C4AF903BE}" dt="2022-10-10T14:39:20.278" v="896"/>
          <ac:spMkLst>
            <pc:docMk/>
            <pc:sldMk cId="4225416016" sldId="374"/>
            <ac:spMk id="21" creationId="{078A7B78-3A1D-4557-9C68-2D7BA7A7760F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2" creationId="{E32A5A3B-F0BB-48C9-A654-2BB64004B72B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3" creationId="{82D87FC4-0438-417E-B634-D1F7E368CED6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4" creationId="{CEE08410-E6DE-40E2-8088-E19B96DC3541}"/>
          </ac:spMkLst>
        </pc:spChg>
        <pc:spChg chg="add del mod">
          <ac:chgData name="Zhao Xiong" userId="5eba49e5-2895-4cd9-83e8-b3064fe76704" providerId="ADAL" clId="{6E8B5973-D01E-47F1-B412-4E1C4AF903BE}" dt="2022-10-10T14:39:18.703" v="895"/>
          <ac:spMkLst>
            <pc:docMk/>
            <pc:sldMk cId="4225416016" sldId="374"/>
            <ac:spMk id="25" creationId="{893FF2EA-0D58-4E65-A8EB-3CDA1815D90E}"/>
          </ac:spMkLst>
        </pc:spChg>
        <pc:grpChg chg="add">
          <ac:chgData name="Zhao Xiong" userId="5eba49e5-2895-4cd9-83e8-b3064fe76704" providerId="ADAL" clId="{6E8B5973-D01E-47F1-B412-4E1C4AF903BE}" dt="2022-10-09T16:56:32.140" v="545"/>
          <ac:grpSpMkLst>
            <pc:docMk/>
            <pc:sldMk cId="4225416016" sldId="374"/>
            <ac:grpSpMk id="6" creationId="{C94BAEDA-40DF-4CC0-BEFB-3A4B7BACAECC}"/>
          </ac:grpSpMkLst>
        </pc:grp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0" creationId="{C6170465-734E-46B1-BDAA-76F5E416D90A}"/>
          </ac:picMkLst>
        </pc:picChg>
        <pc:picChg chg="add del">
          <ac:chgData name="Zhao Xiong" userId="5eba49e5-2895-4cd9-83e8-b3064fe76704" providerId="ADAL" clId="{6E8B5973-D01E-47F1-B412-4E1C4AF903BE}" dt="2022-10-10T10:58:46.777" v="620"/>
          <ac:picMkLst>
            <pc:docMk/>
            <pc:sldMk cId="4225416016" sldId="374"/>
            <ac:picMk id="10" creationId="{C676A74A-7E40-47BB-9D9E-C4016570C382}"/>
          </ac:picMkLst>
        </pc:picChg>
        <pc:picChg chg="add mod">
          <ac:chgData name="Zhao Xiong" userId="5eba49e5-2895-4cd9-83e8-b3064fe76704" providerId="ADAL" clId="{6E8B5973-D01E-47F1-B412-4E1C4AF903BE}" dt="2022-10-10T14:39:28.062" v="929" actId="1036"/>
          <ac:picMkLst>
            <pc:docMk/>
            <pc:sldMk cId="4225416016" sldId="374"/>
            <ac:picMk id="12" creationId="{B4BBB610-BA8A-4E7A-B9E1-2FAD2B58525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7" creationId="{D809F659-770F-4788-A02B-43CC156C5161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19" creationId="{7C0C46FB-7C94-4C4B-8941-120E900A029F}"/>
          </ac:picMkLst>
        </pc:picChg>
        <pc:picChg chg="add del mod">
          <ac:chgData name="Zhao Xiong" userId="5eba49e5-2895-4cd9-83e8-b3064fe76704" providerId="ADAL" clId="{6E8B5973-D01E-47F1-B412-4E1C4AF903BE}" dt="2022-10-10T14:37:20.486" v="847"/>
          <ac:picMkLst>
            <pc:docMk/>
            <pc:sldMk cId="4225416016" sldId="374"/>
            <ac:picMk id="20" creationId="{86874E76-977C-413E-B2A2-ACA1336C2208}"/>
          </ac:picMkLst>
        </pc:picChg>
      </pc:sldChg>
      <pc:sldChg chg="add">
        <pc:chgData name="Zhao Xiong" userId="5eba49e5-2895-4cd9-83e8-b3064fe76704" providerId="ADAL" clId="{6E8B5973-D01E-47F1-B412-4E1C4AF903BE}" dt="2022-10-09T16:38:18.129" v="291"/>
        <pc:sldMkLst>
          <pc:docMk/>
          <pc:sldMk cId="4008420272" sldId="375"/>
        </pc:sldMkLst>
      </pc:sldChg>
      <pc:sldChg chg="addSp delSp modSp add">
        <pc:chgData name="Zhao Xiong" userId="5eba49e5-2895-4cd9-83e8-b3064fe76704" providerId="ADAL" clId="{6E8B5973-D01E-47F1-B412-4E1C4AF903BE}" dt="2022-10-11T16:30:11.783" v="1585" actId="1076"/>
        <pc:sldMkLst>
          <pc:docMk/>
          <pc:sldMk cId="918227583" sldId="376"/>
        </pc:sldMkLst>
        <pc:spChg chg="mod">
          <ac:chgData name="Zhao Xiong" userId="5eba49e5-2895-4cd9-83e8-b3064fe76704" providerId="ADAL" clId="{6E8B5973-D01E-47F1-B412-4E1C4AF903BE}" dt="2022-10-11T13:51:49.576" v="1190" actId="20577"/>
          <ac:spMkLst>
            <pc:docMk/>
            <pc:sldMk cId="918227583" sldId="376"/>
            <ac:spMk id="3" creationId="{DE56BB11-353E-4891-9AE7-CD81D26F082C}"/>
          </ac:spMkLst>
        </pc:spChg>
        <pc:spChg chg="add mod">
          <ac:chgData name="Zhao Xiong" userId="5eba49e5-2895-4cd9-83e8-b3064fe76704" providerId="ADAL" clId="{6E8B5973-D01E-47F1-B412-4E1C4AF903BE}" dt="2022-10-11T13:52:46.518" v="1217" actId="20577"/>
          <ac:spMkLst>
            <pc:docMk/>
            <pc:sldMk cId="918227583" sldId="376"/>
            <ac:spMk id="5" creationId="{68349694-5B36-4B63-ACEA-81329CF1BFB8}"/>
          </ac:spMkLst>
        </pc:spChg>
        <pc:spChg chg="add mod">
          <ac:chgData name="Zhao Xiong" userId="5eba49e5-2895-4cd9-83e8-b3064fe76704" providerId="ADAL" clId="{6E8B5973-D01E-47F1-B412-4E1C4AF903BE}" dt="2022-10-11T13:55:34.885" v="1259" actId="20577"/>
          <ac:spMkLst>
            <pc:docMk/>
            <pc:sldMk cId="918227583" sldId="376"/>
            <ac:spMk id="6" creationId="{003C1DEC-D41C-47BB-8957-CEB7568CD518}"/>
          </ac:spMkLst>
        </pc:spChg>
        <pc:spChg chg="add mod">
          <ac:chgData name="Zhao Xiong" userId="5eba49e5-2895-4cd9-83e8-b3064fe76704" providerId="ADAL" clId="{6E8B5973-D01E-47F1-B412-4E1C4AF903BE}" dt="2022-10-11T14:09:11.239" v="1268" actId="20577"/>
          <ac:spMkLst>
            <pc:docMk/>
            <pc:sldMk cId="918227583" sldId="376"/>
            <ac:spMk id="7" creationId="{EE0A778E-7F11-48C2-AF0E-AF1C1425B129}"/>
          </ac:spMkLst>
        </pc:spChg>
        <pc:spChg chg="add mod">
          <ac:chgData name="Zhao Xiong" userId="5eba49e5-2895-4cd9-83e8-b3064fe76704" providerId="ADAL" clId="{6E8B5973-D01E-47F1-B412-4E1C4AF903BE}" dt="2022-10-11T14:32:57.491" v="1278" actId="20577"/>
          <ac:spMkLst>
            <pc:docMk/>
            <pc:sldMk cId="918227583" sldId="376"/>
            <ac:spMk id="8" creationId="{EE8F8F9E-4669-4F15-BB06-B51D740F04F2}"/>
          </ac:spMkLst>
        </pc:spChg>
        <pc:spChg chg="add mod">
          <ac:chgData name="Zhao Xiong" userId="5eba49e5-2895-4cd9-83e8-b3064fe76704" providerId="ADAL" clId="{6E8B5973-D01E-47F1-B412-4E1C4AF903BE}" dt="2022-10-11T15:24:34.231" v="1509" actId="1037"/>
          <ac:spMkLst>
            <pc:docMk/>
            <pc:sldMk cId="918227583" sldId="376"/>
            <ac:spMk id="9" creationId="{329B7FCB-AE83-47F3-A019-97FD1C85B127}"/>
          </ac:spMkLst>
        </pc:spChg>
        <pc:spChg chg="add mod">
          <ac:chgData name="Zhao Xiong" userId="5eba49e5-2895-4cd9-83e8-b3064fe76704" providerId="ADAL" clId="{6E8B5973-D01E-47F1-B412-4E1C4AF903BE}" dt="2022-10-11T15:26:05.535" v="1512" actId="20577"/>
          <ac:spMkLst>
            <pc:docMk/>
            <pc:sldMk cId="918227583" sldId="376"/>
            <ac:spMk id="10" creationId="{F8D9A7EC-6067-4384-A8DE-C35C4E38A162}"/>
          </ac:spMkLst>
        </pc:spChg>
        <pc:spChg chg="add mod">
          <ac:chgData name="Zhao Xiong" userId="5eba49e5-2895-4cd9-83e8-b3064fe76704" providerId="ADAL" clId="{6E8B5973-D01E-47F1-B412-4E1C4AF903BE}" dt="2022-10-11T15:51:29.125" v="1577" actId="20577"/>
          <ac:spMkLst>
            <pc:docMk/>
            <pc:sldMk cId="918227583" sldId="376"/>
            <ac:spMk id="11" creationId="{45EB94BA-0FEE-4762-9092-574DF00D2949}"/>
          </ac:spMkLst>
        </pc:spChg>
        <pc:spChg chg="add del mod">
          <ac:chgData name="Zhao Xiong" userId="5eba49e5-2895-4cd9-83e8-b3064fe76704" providerId="ADAL" clId="{6E8B5973-D01E-47F1-B412-4E1C4AF903BE}" dt="2022-10-11T15:23:44.551" v="1445" actId="478"/>
          <ac:spMkLst>
            <pc:docMk/>
            <pc:sldMk cId="918227583" sldId="376"/>
            <ac:spMk id="12" creationId="{B758393B-86B1-4698-BC4D-B4DCB0F10F4F}"/>
          </ac:spMkLst>
        </pc:spChg>
        <pc:spChg chg="add mod">
          <ac:chgData name="Zhao Xiong" userId="5eba49e5-2895-4cd9-83e8-b3064fe76704" providerId="ADAL" clId="{6E8B5973-D01E-47F1-B412-4E1C4AF903BE}" dt="2022-10-11T15:50:19.220" v="1571" actId="1076"/>
          <ac:spMkLst>
            <pc:docMk/>
            <pc:sldMk cId="918227583" sldId="376"/>
            <ac:spMk id="21" creationId="{788D260F-96AE-4ADC-8A96-32E3D2DD91BD}"/>
          </ac:spMkLst>
        </pc:spChg>
        <pc:grpChg chg="add">
          <ac:chgData name="Zhao Xiong" userId="5eba49e5-2895-4cd9-83e8-b3064fe76704" providerId="ADAL" clId="{6E8B5973-D01E-47F1-B412-4E1C4AF903BE}" dt="2022-10-11T13:26:08.063" v="1181"/>
          <ac:grpSpMkLst>
            <pc:docMk/>
            <pc:sldMk cId="918227583" sldId="376"/>
            <ac:grpSpMk id="2" creationId="{F852F13B-41FC-484E-B976-B1B6B1BE3B78}"/>
          </ac:grpSpMkLst>
        </pc:grpChg>
        <pc:picChg chg="add mod">
          <ac:chgData name="Zhao Xiong" userId="5eba49e5-2895-4cd9-83e8-b3064fe76704" providerId="ADAL" clId="{6E8B5973-D01E-47F1-B412-4E1C4AF903BE}" dt="2022-10-11T16:30:11.783" v="1585" actId="1076"/>
          <ac:picMkLst>
            <pc:docMk/>
            <pc:sldMk cId="918227583" sldId="376"/>
            <ac:picMk id="12" creationId="{32565908-A281-4C26-925B-CB9AAF5771A4}"/>
          </ac:picMkLst>
        </pc:picChg>
        <pc:picChg chg="add del">
          <ac:chgData name="Zhao Xiong" userId="5eba49e5-2895-4cd9-83e8-b3064fe76704" providerId="ADAL" clId="{6E8B5973-D01E-47F1-B412-4E1C4AF903BE}" dt="2022-10-11T13:52:11.622" v="1192"/>
          <ac:picMkLst>
            <pc:docMk/>
            <pc:sldMk cId="918227583" sldId="376"/>
            <ac:picMk id="13" creationId="{48A314A0-EE69-446A-BB90-24ECE91B661A}"/>
          </ac:picMkLst>
        </pc:picChg>
        <pc:picChg chg="add del">
          <ac:chgData name="Zhao Xiong" userId="5eba49e5-2895-4cd9-83e8-b3064fe76704" providerId="ADAL" clId="{6E8B5973-D01E-47F1-B412-4E1C4AF903BE}" dt="2022-10-11T13:52:11.924" v="1193"/>
          <ac:picMkLst>
            <pc:docMk/>
            <pc:sldMk cId="918227583" sldId="376"/>
            <ac:picMk id="14" creationId="{33E063DF-EAF9-4489-97DD-0F23C0A82635}"/>
          </ac:picMkLst>
        </pc:picChg>
        <pc:picChg chg="add del">
          <ac:chgData name="Zhao Xiong" userId="5eba49e5-2895-4cd9-83e8-b3064fe76704" providerId="ADAL" clId="{6E8B5973-D01E-47F1-B412-4E1C4AF903BE}" dt="2022-10-11T13:52:12.286" v="1194"/>
          <ac:picMkLst>
            <pc:docMk/>
            <pc:sldMk cId="918227583" sldId="376"/>
            <ac:picMk id="15" creationId="{138FAB36-34D1-4EA2-8DC9-A1F669A41566}"/>
          </ac:picMkLst>
        </pc:picChg>
        <pc:picChg chg="add del">
          <ac:chgData name="Zhao Xiong" userId="5eba49e5-2895-4cd9-83e8-b3064fe76704" providerId="ADAL" clId="{6E8B5973-D01E-47F1-B412-4E1C4AF903BE}" dt="2022-10-11T13:52:12.708" v="1195"/>
          <ac:picMkLst>
            <pc:docMk/>
            <pc:sldMk cId="918227583" sldId="376"/>
            <ac:picMk id="16" creationId="{F0474C69-5DB5-4466-B128-C63290DE0F75}"/>
          </ac:picMkLst>
        </pc:picChg>
        <pc:picChg chg="add mod">
          <ac:chgData name="Zhao Xiong" userId="5eba49e5-2895-4cd9-83e8-b3064fe76704" providerId="ADAL" clId="{6E8B5973-D01E-47F1-B412-4E1C4AF903BE}" dt="2022-10-11T13:53:55.962" v="1257" actId="1076"/>
          <ac:picMkLst>
            <pc:docMk/>
            <pc:sldMk cId="918227583" sldId="376"/>
            <ac:picMk id="17" creationId="{9F554960-A821-4302-A8F5-BD6A99503915}"/>
          </ac:picMkLst>
        </pc:picChg>
        <pc:picChg chg="add mod">
          <ac:chgData name="Zhao Xiong" userId="5eba49e5-2895-4cd9-83e8-b3064fe76704" providerId="ADAL" clId="{6E8B5973-D01E-47F1-B412-4E1C4AF903BE}" dt="2022-10-11T14:04:43.274" v="1265" actId="1076"/>
          <ac:picMkLst>
            <pc:docMk/>
            <pc:sldMk cId="918227583" sldId="376"/>
            <ac:picMk id="18" creationId="{7790C6BB-645E-452F-BF89-B8BED6E4D513}"/>
          </ac:picMkLst>
        </pc:picChg>
        <pc:picChg chg="add mod">
          <ac:chgData name="Zhao Xiong" userId="5eba49e5-2895-4cd9-83e8-b3064fe76704" providerId="ADAL" clId="{6E8B5973-D01E-47F1-B412-4E1C4AF903BE}" dt="2022-10-11T14:31:23.306" v="1275" actId="1076"/>
          <ac:picMkLst>
            <pc:docMk/>
            <pc:sldMk cId="918227583" sldId="376"/>
            <ac:picMk id="19" creationId="{EBF45073-FB79-40C8-9053-9E683F375D27}"/>
          </ac:picMkLst>
        </pc:picChg>
        <pc:picChg chg="add mod">
          <ac:chgData name="Zhao Xiong" userId="5eba49e5-2895-4cd9-83e8-b3064fe76704" providerId="ADAL" clId="{6E8B5973-D01E-47F1-B412-4E1C4AF903BE}" dt="2022-10-11T14:46:34.163" v="1284" actId="1076"/>
          <ac:picMkLst>
            <pc:docMk/>
            <pc:sldMk cId="918227583" sldId="376"/>
            <ac:picMk id="20" creationId="{9169B971-92AD-4929-893C-F961EF5965E1}"/>
          </ac:picMkLst>
        </pc:picChg>
        <pc:picChg chg="add mod">
          <ac:chgData name="Zhao Xiong" userId="5eba49e5-2895-4cd9-83e8-b3064fe76704" providerId="ADAL" clId="{6E8B5973-D01E-47F1-B412-4E1C4AF903BE}" dt="2022-10-11T15:24:34.231" v="1509" actId="1037"/>
          <ac:picMkLst>
            <pc:docMk/>
            <pc:sldMk cId="918227583" sldId="376"/>
            <ac:picMk id="22" creationId="{CD68892E-05A3-40B2-AE6C-FEB9B7A01010}"/>
          </ac:picMkLst>
        </pc:picChg>
        <pc:picChg chg="add mod">
          <ac:chgData name="Zhao Xiong" userId="5eba49e5-2895-4cd9-83e8-b3064fe76704" providerId="ADAL" clId="{6E8B5973-D01E-47F1-B412-4E1C4AF903BE}" dt="2022-10-11T16:22:42.912" v="1579" actId="14100"/>
          <ac:picMkLst>
            <pc:docMk/>
            <pc:sldMk cId="918227583" sldId="376"/>
            <ac:picMk id="23" creationId="{B6402236-278D-4264-A5C1-68797A030502}"/>
          </ac:picMkLst>
        </pc:picChg>
      </pc:sldChg>
      <pc:sldChg chg="addSp delSp modSp add">
        <pc:chgData name="Zhao Xiong" userId="5eba49e5-2895-4cd9-83e8-b3064fe76704" providerId="ADAL" clId="{6E8B5973-D01E-47F1-B412-4E1C4AF903BE}" dt="2022-10-11T17:09:46.231" v="1607" actId="1076"/>
        <pc:sldMkLst>
          <pc:docMk/>
          <pc:sldMk cId="2437094686" sldId="377"/>
        </pc:sldMkLst>
        <pc:spChg chg="mod">
          <ac:chgData name="Zhao Xiong" userId="5eba49e5-2895-4cd9-83e8-b3064fe76704" providerId="ADAL" clId="{6E8B5973-D01E-47F1-B412-4E1C4AF903BE}" dt="2022-10-11T15:16:17.190" v="1370" actId="20577"/>
          <ac:spMkLst>
            <pc:docMk/>
            <pc:sldMk cId="2437094686" sldId="377"/>
            <ac:spMk id="3" creationId="{565029B2-5CC9-4109-9417-5BBA255862C9}"/>
          </ac:spMkLst>
        </pc:spChg>
        <pc:spChg chg="add mod">
          <ac:chgData name="Zhao Xiong" userId="5eba49e5-2895-4cd9-83e8-b3064fe76704" providerId="ADAL" clId="{6E8B5973-D01E-47F1-B412-4E1C4AF903BE}" dt="2022-10-11T16:32:28.710" v="1588" actId="20577"/>
          <ac:spMkLst>
            <pc:docMk/>
            <pc:sldMk cId="2437094686" sldId="377"/>
            <ac:spMk id="5" creationId="{645EF53A-E2A4-4AF5-A0F8-D48CBE1CF978}"/>
          </ac:spMkLst>
        </pc:spChg>
        <pc:spChg chg="add mod">
          <ac:chgData name="Zhao Xiong" userId="5eba49e5-2895-4cd9-83e8-b3064fe76704" providerId="ADAL" clId="{6E8B5973-D01E-47F1-B412-4E1C4AF903BE}" dt="2022-10-11T16:48:39.240" v="1602" actId="20577"/>
          <ac:spMkLst>
            <pc:docMk/>
            <pc:sldMk cId="2437094686" sldId="377"/>
            <ac:spMk id="6" creationId="{BDED3A33-53A7-4F27-A5BE-B9CC424EB1BF}"/>
          </ac:spMkLst>
        </pc:spChg>
        <pc:spChg chg="add mod">
          <ac:chgData name="Zhao Xiong" userId="5eba49e5-2895-4cd9-83e8-b3064fe76704" providerId="ADAL" clId="{6E8B5973-D01E-47F1-B412-4E1C4AF903BE}" dt="2022-10-11T15:17:33.529" v="1435" actId="1036"/>
          <ac:spMkLst>
            <pc:docMk/>
            <pc:sldMk cId="2437094686" sldId="377"/>
            <ac:spMk id="7" creationId="{4157D2CB-EC5D-493A-88C9-C30A5CD9220C}"/>
          </ac:spMkLst>
        </pc:spChg>
        <pc:spChg chg="add mod">
          <ac:chgData name="Zhao Xiong" userId="5eba49e5-2895-4cd9-83e8-b3064fe76704" providerId="ADAL" clId="{6E8B5973-D01E-47F1-B412-4E1C4AF903BE}" dt="2022-10-11T15:17:33.529" v="1435" actId="1036"/>
          <ac:spMkLst>
            <pc:docMk/>
            <pc:sldMk cId="2437094686" sldId="377"/>
            <ac:spMk id="8" creationId="{D3E50DB2-C22D-4C7C-9C3A-383DE4B38DBB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9" creationId="{47ACC215-377C-4A5C-8921-1C7A74315562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0" creationId="{BDE5A491-DD83-4E6D-8B84-4E363962CBD4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1" creationId="{87FE2CB0-AC9A-4646-A77D-7443742B4637}"/>
          </ac:spMkLst>
        </pc:spChg>
        <pc:spChg chg="add del mod">
          <ac:chgData name="Zhao Xiong" userId="5eba49e5-2895-4cd9-83e8-b3064fe76704" providerId="ADAL" clId="{6E8B5973-D01E-47F1-B412-4E1C4AF903BE}" dt="2022-10-11T15:17:30.120" v="1399"/>
          <ac:spMkLst>
            <pc:docMk/>
            <pc:sldMk cId="2437094686" sldId="377"/>
            <ac:spMk id="12" creationId="{3BBE2DBA-F02B-4C39-B5D4-F40BFA7567DD}"/>
          </ac:spMkLst>
        </pc:spChg>
        <pc:spChg chg="add">
          <ac:chgData name="Zhao Xiong" userId="5eba49e5-2895-4cd9-83e8-b3064fe76704" providerId="ADAL" clId="{6E8B5973-D01E-47F1-B412-4E1C4AF903BE}" dt="2022-10-11T15:17:38.107" v="1437"/>
          <ac:spMkLst>
            <pc:docMk/>
            <pc:sldMk cId="2437094686" sldId="377"/>
            <ac:spMk id="13" creationId="{D66A7530-60FF-43B7-A6BE-BA20C5EA0734}"/>
          </ac:spMkLst>
        </pc:spChg>
        <pc:grpChg chg="add">
          <ac:chgData name="Zhao Xiong" userId="5eba49e5-2895-4cd9-83e8-b3064fe76704" providerId="ADAL" clId="{6E8B5973-D01E-47F1-B412-4E1C4AF903BE}" dt="2022-10-11T15:16:11.816" v="1337"/>
          <ac:grpSpMkLst>
            <pc:docMk/>
            <pc:sldMk cId="2437094686" sldId="377"/>
            <ac:grpSpMk id="2" creationId="{EB58BE2E-831A-48D4-83E2-6A9AE1367383}"/>
          </ac:grpSpMkLst>
        </pc:grpChg>
        <pc:picChg chg="add mod">
          <ac:chgData name="Zhao Xiong" userId="5eba49e5-2895-4cd9-83e8-b3064fe76704" providerId="ADAL" clId="{6E8B5973-D01E-47F1-B412-4E1C4AF903BE}" dt="2022-10-11T16:47:15.613" v="1599" actId="1035"/>
          <ac:picMkLst>
            <pc:docMk/>
            <pc:sldMk cId="2437094686" sldId="377"/>
            <ac:picMk id="9" creationId="{96F1CB00-F742-4A93-89B2-30FED6DBCBA2}"/>
          </ac:picMkLst>
        </pc:picChg>
        <pc:picChg chg="add mod">
          <ac:chgData name="Zhao Xiong" userId="5eba49e5-2895-4cd9-83e8-b3064fe76704" providerId="ADAL" clId="{6E8B5973-D01E-47F1-B412-4E1C4AF903BE}" dt="2022-10-11T17:09:46.231" v="1607" actId="1076"/>
          <ac:picMkLst>
            <pc:docMk/>
            <pc:sldMk cId="2437094686" sldId="377"/>
            <ac:picMk id="10" creationId="{2C90BA18-BAB0-48D3-90FD-7BE75877698E}"/>
          </ac:picMkLst>
        </pc:pic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2107895181" sldId="412"/>
        </pc:sldMkLst>
      </pc:sldChg>
      <pc:sldChg chg="addSp delSp modSp add">
        <pc:chgData name="Zhao Xiong" userId="5eba49e5-2895-4cd9-83e8-b3064fe76704" providerId="ADAL" clId="{6E8B5973-D01E-47F1-B412-4E1C4AF903BE}" dt="2022-10-09T18:59:29.364" v="617" actId="20577"/>
        <pc:sldMkLst>
          <pc:docMk/>
          <pc:sldMk cId="4125991389" sldId="433"/>
        </pc:sldMkLst>
        <pc:spChg chg="del">
          <ac:chgData name="Zhao Xiong" userId="5eba49e5-2895-4cd9-83e8-b3064fe76704" providerId="ADAL" clId="{6E8B5973-D01E-47F1-B412-4E1C4AF903BE}" dt="2022-10-09T16:39:55.832" v="399"/>
          <ac:spMkLst>
            <pc:docMk/>
            <pc:sldMk cId="4125991389" sldId="433"/>
            <ac:spMk id="9" creationId="{77430593-9141-4A2D-A057-62BD9A00B9BE}"/>
          </ac:spMkLst>
        </pc:spChg>
        <pc:spChg chg="mod">
          <ac:chgData name="Zhao Xiong" userId="5eba49e5-2895-4cd9-83e8-b3064fe76704" providerId="ADAL" clId="{6E8B5973-D01E-47F1-B412-4E1C4AF903BE}" dt="2022-10-09T18:55:27.902" v="607" actId="20577"/>
          <ac:spMkLst>
            <pc:docMk/>
            <pc:sldMk cId="4125991389" sldId="433"/>
            <ac:spMk id="10" creationId="{A5DC8D3D-40E8-4DEC-8977-9355C06C2433}"/>
          </ac:spMkLst>
        </pc:spChg>
        <pc:spChg chg="mod">
          <ac:chgData name="Zhao Xiong" userId="5eba49e5-2895-4cd9-83e8-b3064fe76704" providerId="ADAL" clId="{6E8B5973-D01E-47F1-B412-4E1C4AF903BE}" dt="2022-10-09T18:59:17.188" v="609"/>
          <ac:spMkLst>
            <pc:docMk/>
            <pc:sldMk cId="4125991389" sldId="433"/>
            <ac:spMk id="12" creationId="{5DCF5F1A-D257-4DD0-A58E-C66FD82DCA73}"/>
          </ac:spMkLst>
        </pc:spChg>
        <pc:spChg chg="mod">
          <ac:chgData name="Zhao Xiong" userId="5eba49e5-2895-4cd9-83e8-b3064fe76704" providerId="ADAL" clId="{6E8B5973-D01E-47F1-B412-4E1C4AF903BE}" dt="2022-10-09T18:59:19.631" v="611" actId="20577"/>
          <ac:spMkLst>
            <pc:docMk/>
            <pc:sldMk cId="4125991389" sldId="433"/>
            <ac:spMk id="13" creationId="{C10BA475-F365-4B1B-9034-FE8F166C6037}"/>
          </ac:spMkLst>
        </pc:spChg>
        <pc:spChg chg="mod">
          <ac:chgData name="Zhao Xiong" userId="5eba49e5-2895-4cd9-83e8-b3064fe76704" providerId="ADAL" clId="{6E8B5973-D01E-47F1-B412-4E1C4AF903BE}" dt="2022-10-09T18:59:29.364" v="617" actId="20577"/>
          <ac:spMkLst>
            <pc:docMk/>
            <pc:sldMk cId="4125991389" sldId="433"/>
            <ac:spMk id="14" creationId="{9266F096-84B9-4113-B0D0-B2E16EB9408C}"/>
          </ac:spMkLst>
        </pc:spChg>
        <pc:spChg chg="del">
          <ac:chgData name="Zhao Xiong" userId="5eba49e5-2895-4cd9-83e8-b3064fe76704" providerId="ADAL" clId="{6E8B5973-D01E-47F1-B412-4E1C4AF903BE}" dt="2022-10-09T16:39:53.651" v="398" actId="478"/>
          <ac:spMkLst>
            <pc:docMk/>
            <pc:sldMk cId="4125991389" sldId="433"/>
            <ac:spMk id="15" creationId="{72053B0C-58AD-4433-B801-BC52D5F6B2BF}"/>
          </ac:spMkLst>
        </pc:spChg>
        <pc:grpChg chg="add">
          <ac:chgData name="Zhao Xiong" userId="5eba49e5-2895-4cd9-83e8-b3064fe76704" providerId="ADAL" clId="{6E8B5973-D01E-47F1-B412-4E1C4AF903BE}" dt="2022-10-09T16:39:50.888" v="396"/>
          <ac:grpSpMkLst>
            <pc:docMk/>
            <pc:sldMk cId="4125991389" sldId="433"/>
            <ac:grpSpMk id="17" creationId="{4678A7D1-CB2F-4FE9-B4DD-B1AA5C7C02C6}"/>
          </ac:grpSpMkLst>
        </pc:grp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2" creationId="{BBC2696B-59CE-470B-959F-56E3809856A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3" creationId="{FBDC7198-A374-4A39-9060-464FC38C885D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4" creationId="{666001EC-E74A-4E84-A954-74F54961CD2C}"/>
          </ac:picMkLst>
        </pc:picChg>
        <pc:picChg chg="mod">
          <ac:chgData name="Zhao Xiong" userId="5eba49e5-2895-4cd9-83e8-b3064fe76704" providerId="ADAL" clId="{6E8B5973-D01E-47F1-B412-4E1C4AF903BE}" dt="2022-10-09T16:39:59.526" v="423" actId="1036"/>
          <ac:picMkLst>
            <pc:docMk/>
            <pc:sldMk cId="4125991389" sldId="433"/>
            <ac:picMk id="11" creationId="{347D2E42-B4BA-4125-92C7-C52DFE141532}"/>
          </ac:picMkLst>
        </pc:picChg>
        <pc:cxnChg chg="del">
          <ac:chgData name="Zhao Xiong" userId="5eba49e5-2895-4cd9-83e8-b3064fe76704" providerId="ADAL" clId="{6E8B5973-D01E-47F1-B412-4E1C4AF903BE}" dt="2022-10-09T16:39:52.592" v="397" actId="478"/>
          <ac:cxnSpMkLst>
            <pc:docMk/>
            <pc:sldMk cId="4125991389" sldId="433"/>
            <ac:cxnSpMk id="16" creationId="{CAD0653F-C201-4F1E-BDB0-DC592BE638A7}"/>
          </ac:cxnSpMkLst>
        </pc:cxnChg>
      </pc:sldChg>
      <pc:sldChg chg="addSp delSp modSp add">
        <pc:chgData name="Zhao Xiong" userId="5eba49e5-2895-4cd9-83e8-b3064fe76704" providerId="ADAL" clId="{6E8B5973-D01E-47F1-B412-4E1C4AF903BE}" dt="2022-10-11T15:11:45.334" v="1331" actId="1037"/>
        <pc:sldMkLst>
          <pc:docMk/>
          <pc:sldMk cId="3113250322" sldId="434"/>
        </pc:sldMkLst>
        <pc:spChg chg="mod">
          <ac:chgData name="Zhao Xiong" userId="5eba49e5-2895-4cd9-83e8-b3064fe76704" providerId="ADAL" clId="{6E8B5973-D01E-47F1-B412-4E1C4AF903BE}" dt="2022-10-10T16:55:35.896" v="1077" actId="20577"/>
          <ac:spMkLst>
            <pc:docMk/>
            <pc:sldMk cId="3113250322" sldId="434"/>
            <ac:spMk id="2" creationId="{1F697F0B-ADEA-4E6E-A05B-0BAF32FCF251}"/>
          </ac:spMkLst>
        </pc:spChg>
        <pc:spChg chg="mod">
          <ac:chgData name="Zhao Xiong" userId="5eba49e5-2895-4cd9-83e8-b3064fe76704" providerId="ADAL" clId="{6E8B5973-D01E-47F1-B412-4E1C4AF903BE}" dt="2022-10-10T16:12:14.232" v="1047"/>
          <ac:spMkLst>
            <pc:docMk/>
            <pc:sldMk cId="3113250322" sldId="434"/>
            <ac:spMk id="3" creationId="{0225910B-1B82-4D89-8EE6-7CC1B3B24492}"/>
          </ac:spMkLst>
        </pc:spChg>
        <pc:spChg chg="mod">
          <ac:chgData name="Zhao Xiong" userId="5eba49e5-2895-4cd9-83e8-b3064fe76704" providerId="ADAL" clId="{6E8B5973-D01E-47F1-B412-4E1C4AF903BE}" dt="2022-10-10T17:18:44.241" v="1141" actId="20577"/>
          <ac:spMkLst>
            <pc:docMk/>
            <pc:sldMk cId="3113250322" sldId="434"/>
            <ac:spMk id="4" creationId="{386D65DC-5575-42C6-AB66-7BA704CE0657}"/>
          </ac:spMkLst>
        </pc:spChg>
        <pc:spChg chg="mod">
          <ac:chgData name="Zhao Xiong" userId="5eba49e5-2895-4cd9-83e8-b3064fe76704" providerId="ADAL" clId="{6E8B5973-D01E-47F1-B412-4E1C4AF903BE}" dt="2022-10-11T15:11:29.465" v="1310" actId="1036"/>
          <ac:spMkLst>
            <pc:docMk/>
            <pc:sldMk cId="3113250322" sldId="434"/>
            <ac:spMk id="5" creationId="{441FA088-1339-4280-8ADC-9F38B9CDCA3F}"/>
          </ac:spMkLst>
        </pc:spChg>
        <pc:spChg chg="mod">
          <ac:chgData name="Zhao Xiong" userId="5eba49e5-2895-4cd9-83e8-b3064fe76704" providerId="ADAL" clId="{6E8B5973-D01E-47F1-B412-4E1C4AF903BE}" dt="2022-10-10T16:12:24.395" v="1068" actId="20577"/>
          <ac:spMkLst>
            <pc:docMk/>
            <pc:sldMk cId="3113250322" sldId="434"/>
            <ac:spMk id="7" creationId="{B2DD1311-F3E2-4B6D-A85D-C27D6B8B972E}"/>
          </ac:spMkLst>
        </pc:spChg>
        <pc:spChg chg="mod">
          <ac:chgData name="Zhao Xiong" userId="5eba49e5-2895-4cd9-83e8-b3064fe76704" providerId="ADAL" clId="{6E8B5973-D01E-47F1-B412-4E1C4AF903BE}" dt="2022-10-10T18:32:39.615" v="1178" actId="1076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 Xiong" userId="5eba49e5-2895-4cd9-83e8-b3064fe76704" providerId="ADAL" clId="{6E8B5973-D01E-47F1-B412-4E1C4AF903BE}" dt="2022-10-11T15:10:43.400" v="1294"/>
          <ac:spMkLst>
            <pc:docMk/>
            <pc:sldMk cId="3113250322" sldId="434"/>
            <ac:spMk id="14" creationId="{7570D918-4AC4-48CD-8AE7-F5A35DB79D4E}"/>
          </ac:spMkLst>
        </pc:spChg>
        <pc:spChg chg="mod">
          <ac:chgData name="Zhao Xiong" userId="5eba49e5-2895-4cd9-83e8-b3064fe76704" providerId="ADAL" clId="{6E8B5973-D01E-47F1-B412-4E1C4AF903BE}" dt="2022-10-10T17:32:47.453" v="1154" actId="20577"/>
          <ac:spMkLst>
            <pc:docMk/>
            <pc:sldMk cId="3113250322" sldId="434"/>
            <ac:spMk id="21" creationId="{078A7B78-3A1D-4557-9C68-2D7BA7A7760F}"/>
          </ac:spMkLst>
        </pc:spChg>
        <pc:spChg chg="mod">
          <ac:chgData name="Zhao Xiong" userId="5eba49e5-2895-4cd9-83e8-b3064fe76704" providerId="ADAL" clId="{6E8B5973-D01E-47F1-B412-4E1C4AF903BE}" dt="2022-10-10T17:57:57.391" v="1163" actId="20577"/>
          <ac:spMkLst>
            <pc:docMk/>
            <pc:sldMk cId="3113250322" sldId="434"/>
            <ac:spMk id="22" creationId="{E32A5A3B-F0BB-48C9-A654-2BB64004B72B}"/>
          </ac:spMkLst>
        </pc:spChg>
        <pc:spChg chg="mod">
          <ac:chgData name="Zhao Xiong" userId="5eba49e5-2895-4cd9-83e8-b3064fe76704" providerId="ADAL" clId="{6E8B5973-D01E-47F1-B412-4E1C4AF903BE}" dt="2022-10-10T18:03:55.117" v="1172" actId="20577"/>
          <ac:spMkLst>
            <pc:docMk/>
            <pc:sldMk cId="3113250322" sldId="434"/>
            <ac:spMk id="23" creationId="{82D87FC4-0438-417E-B634-D1F7E368CED6}"/>
          </ac:spMkLst>
        </pc:spChg>
        <pc:spChg chg="mod">
          <ac:chgData name="Zhao Xiong" userId="5eba49e5-2895-4cd9-83e8-b3064fe76704" providerId="ADAL" clId="{6E8B5973-D01E-47F1-B412-4E1C4AF903BE}" dt="2022-10-11T15:11:45.334" v="1331" actId="1037"/>
          <ac:spMkLst>
            <pc:docMk/>
            <pc:sldMk cId="3113250322" sldId="434"/>
            <ac:spMk id="24" creationId="{CEE08410-E6DE-40E2-8088-E19B96DC3541}"/>
          </ac:spMkLst>
        </pc:spChg>
        <pc:spChg chg="del">
          <ac:chgData name="Zhao Xiong" userId="5eba49e5-2895-4cd9-83e8-b3064fe76704" providerId="ADAL" clId="{6E8B5973-D01E-47F1-B412-4E1C4AF903BE}" dt="2022-10-10T14:39:55.991" v="945"/>
          <ac:spMkLst>
            <pc:docMk/>
            <pc:sldMk cId="3113250322" sldId="434"/>
            <ac:spMk id="25" creationId="{893FF2EA-0D58-4E65-A8EB-3CDA1815D90E}"/>
          </ac:spMkLst>
        </pc:spChg>
        <pc:picChg chg="del mod">
          <ac:chgData name="Zhao Xiong" userId="5eba49e5-2895-4cd9-83e8-b3064fe76704" providerId="ADAL" clId="{6E8B5973-D01E-47F1-B412-4E1C4AF903BE}" dt="2022-10-10T14:43:00.241" v="967"/>
          <ac:picMkLst>
            <pc:docMk/>
            <pc:sldMk cId="3113250322" sldId="434"/>
            <ac:picMk id="9" creationId="{24236D79-B6A6-440C-A24C-B68AB4F5D0E2}"/>
          </ac:picMkLst>
        </pc:picChg>
        <pc:picChg chg="add mod">
          <ac:chgData name="Zhao Xiong" userId="5eba49e5-2895-4cd9-83e8-b3064fe76704" providerId="ADAL" clId="{6E8B5973-D01E-47F1-B412-4E1C4AF903BE}" dt="2022-10-10T17:25:00.059" v="1149" actId="1076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 Xiong" userId="5eba49e5-2895-4cd9-83e8-b3064fe76704" providerId="ADAL" clId="{6E8B5973-D01E-47F1-B412-4E1C4AF903BE}" dt="2022-10-10T17:56:15.676" v="1160" actId="1076"/>
          <ac:picMkLst>
            <pc:docMk/>
            <pc:sldMk cId="3113250322" sldId="434"/>
            <ac:picMk id="10" creationId="{15532A8B-A257-4869-8716-9C68C43C55F2}"/>
          </ac:picMkLst>
        </pc:picChg>
        <pc:picChg chg="del mod">
          <ac:chgData name="Zhao Xiong" userId="5eba49e5-2895-4cd9-83e8-b3064fe76704" providerId="ADAL" clId="{6E8B5973-D01E-47F1-B412-4E1C4AF903BE}" dt="2022-10-10T14:40:09.350" v="949"/>
          <ac:picMkLst>
            <pc:docMk/>
            <pc:sldMk cId="3113250322" sldId="434"/>
            <ac:picMk id="10" creationId="{C6170465-734E-46B1-BDAA-76F5E416D90A}"/>
          </ac:picMkLst>
        </pc:picChg>
        <pc:picChg chg="add mod">
          <ac:chgData name="Zhao Xiong" userId="5eba49e5-2895-4cd9-83e8-b3064fe76704" providerId="ADAL" clId="{6E8B5973-D01E-47F1-B412-4E1C4AF903BE}" dt="2022-10-10T18:01:37.204" v="1169" actId="1076"/>
          <ac:picMkLst>
            <pc:docMk/>
            <pc:sldMk cId="3113250322" sldId="434"/>
            <ac:picMk id="12" creationId="{7901A330-D359-4C75-9D28-191D58B1F718}"/>
          </ac:picMkLst>
        </pc:picChg>
        <pc:picChg chg="del mod">
          <ac:chgData name="Zhao Xiong" userId="5eba49e5-2895-4cd9-83e8-b3064fe76704" providerId="ADAL" clId="{6E8B5973-D01E-47F1-B412-4E1C4AF903BE}" dt="2022-10-10T16:12:18.013" v="1049"/>
          <ac:picMkLst>
            <pc:docMk/>
            <pc:sldMk cId="3113250322" sldId="434"/>
            <ac:picMk id="12" creationId="{B4BBB610-BA8A-4E7A-B9E1-2FAD2B585251}"/>
          </ac:picMkLst>
        </pc:picChg>
        <pc:picChg chg="add mod">
          <ac:chgData name="Zhao Xiong" userId="5eba49e5-2895-4cd9-83e8-b3064fe76704" providerId="ADAL" clId="{6E8B5973-D01E-47F1-B412-4E1C4AF903BE}" dt="2022-10-10T17:05:53.538" v="1088" actId="1076"/>
          <ac:picMkLst>
            <pc:docMk/>
            <pc:sldMk cId="3113250322" sldId="434"/>
            <ac:picMk id="13" creationId="{8B414E3C-C690-4D4B-AFB6-EBA50A598520}"/>
          </ac:picMkLst>
        </pc:picChg>
        <pc:picChg chg="add mod">
          <ac:chgData name="Zhao Xiong" userId="5eba49e5-2895-4cd9-83e8-b3064fe76704" providerId="ADAL" clId="{6E8B5973-D01E-47F1-B412-4E1C4AF903BE}" dt="2022-10-10T18:32:42.213" v="1179" actId="1076"/>
          <ac:picMkLst>
            <pc:docMk/>
            <pc:sldMk cId="3113250322" sldId="434"/>
            <ac:picMk id="15" creationId="{22714F82-47F1-4178-A8C5-82AB29889251}"/>
          </ac:picMkLst>
        </pc:picChg>
        <pc:picChg chg="add del mod">
          <ac:chgData name="Zhao Xiong" userId="5eba49e5-2895-4cd9-83e8-b3064fe76704" providerId="ADAL" clId="{6E8B5973-D01E-47F1-B412-4E1C4AF903BE}" dt="2022-10-10T16:12:18.765" v="1050"/>
          <ac:picMkLst>
            <pc:docMk/>
            <pc:sldMk cId="3113250322" sldId="434"/>
            <ac:picMk id="18" creationId="{0AC1F9B5-DAFB-4049-B73F-E0E05ECEFA71}"/>
          </ac:picMkLst>
        </pc:picChg>
        <pc:picChg chg="add del mod">
          <ac:chgData name="Zhao Xiong" userId="5eba49e5-2895-4cd9-83e8-b3064fe76704" providerId="ADAL" clId="{6E8B5973-D01E-47F1-B412-4E1C4AF903BE}" dt="2022-10-10T16:12:26.188" v="1069"/>
          <ac:picMkLst>
            <pc:docMk/>
            <pc:sldMk cId="3113250322" sldId="434"/>
            <ac:picMk id="19" creationId="{BD8A9190-E4F2-49BE-B8F6-A696B761E374}"/>
          </ac:picMkLst>
        </pc:picChg>
        <pc:picChg chg="add mod">
          <ac:chgData name="Zhao Xiong" userId="5eba49e5-2895-4cd9-83e8-b3064fe76704" providerId="ADAL" clId="{6E8B5973-D01E-47F1-B412-4E1C4AF903BE}" dt="2022-10-11T15:11:27.892" v="1307" actId="14100"/>
          <ac:picMkLst>
            <pc:docMk/>
            <pc:sldMk cId="3113250322" sldId="434"/>
            <ac:picMk id="26" creationId="{BD195811-C80F-43FF-B8DF-CD05AEB894EF}"/>
          </ac:picMkLst>
        </pc:picChg>
        <pc:picChg chg="mod">
          <ac:chgData name="Zhao Xiong" userId="5eba49e5-2895-4cd9-83e8-b3064fe76704" providerId="ADAL" clId="{6E8B5973-D01E-47F1-B412-4E1C4AF903BE}" dt="2022-10-11T15:11:45.334" v="1331" actId="1037"/>
          <ac:picMkLst>
            <pc:docMk/>
            <pc:sldMk cId="3113250322" sldId="434"/>
            <ac:picMk id="27" creationId="{C19737E9-90BE-2165-9C74-6799677B00E3}"/>
          </ac:picMkLst>
        </pc:picChg>
      </pc:sldChg>
      <pc:sldChg chg="add">
        <pc:chgData name="Zhao Xiong" userId="5eba49e5-2895-4cd9-83e8-b3064fe76704" providerId="ADAL" clId="{6E8B5973-D01E-47F1-B412-4E1C4AF903BE}" dt="2022-10-11T15:12:56.796" v="1336"/>
        <pc:sldMkLst>
          <pc:docMk/>
          <pc:sldMk cId="1059945390" sldId="435"/>
        </pc:sldMkLst>
      </pc:sldChg>
      <pc:sldChg chg="delSp modSp add del">
        <pc:chgData name="Zhao Xiong" userId="5eba49e5-2895-4cd9-83e8-b3064fe76704" providerId="ADAL" clId="{6E8B5973-D01E-47F1-B412-4E1C4AF903BE}" dt="2022-10-11T15:11:56.876" v="1335" actId="2696"/>
        <pc:sldMkLst>
          <pc:docMk/>
          <pc:sldMk cId="3275219730" sldId="435"/>
        </pc:sldMkLst>
        <pc:spChg chg="mod">
          <ac:chgData name="Zhao Xiong" userId="5eba49e5-2895-4cd9-83e8-b3064fe76704" providerId="ADAL" clId="{6E8B5973-D01E-47F1-B412-4E1C4AF903BE}" dt="2022-10-11T13:26:21.535" v="1182" actId="20577"/>
          <ac:spMkLst>
            <pc:docMk/>
            <pc:sldMk cId="3275219730" sldId="435"/>
            <ac:spMk id="2" creationId="{1F697F0B-ADEA-4E6E-A05B-0BAF32FCF251}"/>
          </ac:spMkLst>
        </pc:spChg>
        <pc:spChg chg="del mod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3" creationId="{0225910B-1B82-4D89-8EE6-7CC1B3B24492}"/>
          </ac:spMkLst>
        </pc:spChg>
        <pc:spChg chg="del">
          <ac:chgData name="Zhao Xiong" userId="5eba49e5-2895-4cd9-83e8-b3064fe76704" providerId="ADAL" clId="{6E8B5973-D01E-47F1-B412-4E1C4AF903BE}" dt="2022-10-11T15:11:53.017" v="1332"/>
          <ac:spMkLst>
            <pc:docMk/>
            <pc:sldMk cId="3275219730" sldId="435"/>
            <ac:spMk id="3" creationId="{D837EA9C-49AD-2B4E-9F1C-FCA4E2E96079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4" creationId="{386D65DC-5575-42C6-AB66-7BA704CE0657}"/>
          </ac:spMkLst>
        </pc:spChg>
        <pc:spChg chg="del">
          <ac:chgData name="Zhao Xiong" userId="5eba49e5-2895-4cd9-83e8-b3064fe76704" providerId="ADAL" clId="{6E8B5973-D01E-47F1-B412-4E1C4AF903BE}" dt="2022-10-10T14:44:06.225" v="985"/>
          <ac:spMkLst>
            <pc:docMk/>
            <pc:sldMk cId="3275219730" sldId="435"/>
            <ac:spMk id="5" creationId="{441FA088-1339-4280-8ADC-9F38B9CDCA3F}"/>
          </ac:spMkLst>
        </pc:spChg>
        <pc:spChg chg="del">
          <ac:chgData name="Zhao Xiong" userId="5eba49e5-2895-4cd9-83e8-b3064fe76704" providerId="ADAL" clId="{6E8B5973-D01E-47F1-B412-4E1C4AF903BE}" dt="2022-10-10T14:43:54.524" v="979" actId="478"/>
          <ac:spMkLst>
            <pc:docMk/>
            <pc:sldMk cId="3275219730" sldId="435"/>
            <ac:spMk id="11" creationId="{2E1A275E-03D4-4424-AC68-9F67D863E30A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1" creationId="{078A7B78-3A1D-4557-9C68-2D7BA7A7760F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2" creationId="{E32A5A3B-F0BB-48C9-A654-2BB64004B72B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3" creationId="{82D87FC4-0438-417E-B634-D1F7E368CED6}"/>
          </ac:spMkLst>
        </pc:spChg>
        <pc:spChg chg="del">
          <ac:chgData name="Zhao Xiong" userId="5eba49e5-2895-4cd9-83e8-b3064fe76704" providerId="ADAL" clId="{6E8B5973-D01E-47F1-B412-4E1C4AF903BE}" dt="2022-10-10T14:43:51.435" v="978" actId="478"/>
          <ac:spMkLst>
            <pc:docMk/>
            <pc:sldMk cId="3275219730" sldId="435"/>
            <ac:spMk id="24" creationId="{CEE08410-E6DE-40E2-8088-E19B96DC3541}"/>
          </ac:spMkLst>
        </pc:spChg>
        <pc:picChg chg="del">
          <ac:chgData name="Zhao Xiong" userId="5eba49e5-2895-4cd9-83e8-b3064fe76704" providerId="ADAL" clId="{6E8B5973-D01E-47F1-B412-4E1C4AF903BE}" dt="2022-10-11T15:10:44.808" v="1295"/>
          <ac:picMkLst>
            <pc:docMk/>
            <pc:sldMk cId="3275219730" sldId="435"/>
            <ac:picMk id="5" creationId="{6BAF5D32-BECF-BED1-1330-2D5D70E61DEE}"/>
          </ac:picMkLst>
        </pc:picChg>
        <pc:picChg chg="del mod">
          <ac:chgData name="Zhao Xiong" userId="5eba49e5-2895-4cd9-83e8-b3064fe76704" providerId="ADAL" clId="{6E8B5973-D01E-47F1-B412-4E1C4AF903BE}" dt="2022-10-10T14:44:26.229" v="1014"/>
          <ac:picMkLst>
            <pc:docMk/>
            <pc:sldMk cId="3275219730" sldId="435"/>
            <ac:picMk id="12" creationId="{B4BBB610-BA8A-4E7A-B9E1-2FAD2B585251}"/>
          </ac:picMkLst>
        </pc:picChg>
        <pc:picChg chg="del">
          <ac:chgData name="Zhao Xiong" userId="5eba49e5-2895-4cd9-83e8-b3064fe76704" providerId="ADAL" clId="{6E8B5973-D01E-47F1-B412-4E1C4AF903BE}" dt="2022-10-10T14:44:01.228" v="983"/>
          <ac:picMkLst>
            <pc:docMk/>
            <pc:sldMk cId="3275219730" sldId="435"/>
            <ac:picMk id="18" creationId="{0AC1F9B5-DAFB-4049-B73F-E0E05ECEFA71}"/>
          </ac:picMkLst>
        </pc:picChg>
        <pc:picChg chg="del">
          <ac:chgData name="Zhao Xiong" userId="5eba49e5-2895-4cd9-83e8-b3064fe76704" providerId="ADAL" clId="{6E8B5973-D01E-47F1-B412-4E1C4AF903BE}" dt="2022-10-10T14:43:51.435" v="978" actId="478"/>
          <ac:picMkLst>
            <pc:docMk/>
            <pc:sldMk cId="3275219730" sldId="435"/>
            <ac:picMk id="19" creationId="{BD8A9190-E4F2-49BE-B8F6-A696B761E374}"/>
          </ac:picMkLst>
        </pc:picChg>
      </pc:sldChg>
      <pc:sldChg chg="del">
        <pc:chgData name="Zhao Xiong" userId="5eba49e5-2895-4cd9-83e8-b3064fe76704" providerId="ADAL" clId="{6E8B5973-D01E-47F1-B412-4E1C4AF903BE}" dt="2022-10-11T12:45:15.650" v="1180" actId="2696"/>
        <pc:sldMkLst>
          <pc:docMk/>
          <pc:sldMk cId="216649964" sldId="436"/>
        </pc:sldMkLst>
      </pc:sldChg>
      <pc:sldChg chg="modSp add">
        <pc:chgData name="Zhao Xiong" userId="5eba49e5-2895-4cd9-83e8-b3064fe76704" providerId="ADAL" clId="{6E8B5973-D01E-47F1-B412-4E1C4AF903BE}" dt="2022-10-11T15:41:18.621" v="1538" actId="20577"/>
        <pc:sldMkLst>
          <pc:docMk/>
          <pc:sldMk cId="1635739573" sldId="436"/>
        </pc:sldMkLst>
        <pc:spChg chg="mod">
          <ac:chgData name="Zhao Xiong" userId="5eba49e5-2895-4cd9-83e8-b3064fe76704" providerId="ADAL" clId="{6E8B5973-D01E-47F1-B412-4E1C4AF903BE}" dt="2022-10-11T15:41:18.621" v="1538" actId="20577"/>
          <ac:spMkLst>
            <pc:docMk/>
            <pc:sldMk cId="1635739573" sldId="436"/>
            <ac:spMk id="2" creationId="{0B4AC364-DFF6-4070-B403-9529542B8A29}"/>
          </ac:spMkLst>
        </pc:spChg>
      </pc:sldChg>
      <pc:sldChg chg="delSp add del">
        <pc:chgData name="Zhao Xiong" userId="5eba49e5-2895-4cd9-83e8-b3064fe76704" providerId="ADAL" clId="{6E8B5973-D01E-47F1-B412-4E1C4AF903BE}" dt="2022-10-11T15:41:28.438" v="1542" actId="2696"/>
        <pc:sldMkLst>
          <pc:docMk/>
          <pc:sldMk cId="2655625602" sldId="437"/>
        </pc:sldMkLst>
        <pc:spChg chg="del">
          <ac:chgData name="Zhao Xiong" userId="5eba49e5-2895-4cd9-83e8-b3064fe76704" providerId="ADAL" clId="{6E8B5973-D01E-47F1-B412-4E1C4AF903BE}" dt="2022-10-11T15:41:22.377" v="1540" actId="478"/>
          <ac:spMkLst>
            <pc:docMk/>
            <pc:sldMk cId="2655625602" sldId="437"/>
            <ac:spMk id="2" creationId="{8732D077-34BE-4558-A3E2-4B74AAFABC0D}"/>
          </ac:spMkLst>
        </pc:spChg>
        <pc:spChg chg="del">
          <ac:chgData name="Zhao Xiong" userId="5eba49e5-2895-4cd9-83e8-b3064fe76704" providerId="ADAL" clId="{6E8B5973-D01E-47F1-B412-4E1C4AF903BE}" dt="2022-10-11T15:41:22.377" v="1540" actId="478"/>
          <ac:spMkLst>
            <pc:docMk/>
            <pc:sldMk cId="2655625602" sldId="437"/>
            <ac:spMk id="3" creationId="{A3C10E87-E6AB-46FB-8DFC-261B8FC64157}"/>
          </ac:spMkLst>
        </pc:spChg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546445026" sldId="438"/>
        </pc:sldMkLst>
      </pc:sldChg>
      <pc:sldChg chg="add">
        <pc:chgData name="Zhao Xiong" userId="5eba49e5-2895-4cd9-83e8-b3064fe76704" providerId="ADAL" clId="{6E8B5973-D01E-47F1-B412-4E1C4AF903BE}" dt="2022-10-11T15:41:27.288" v="1541"/>
        <pc:sldMkLst>
          <pc:docMk/>
          <pc:sldMk cId="3495968284" sldId="439"/>
        </pc:sldMkLst>
      </pc:sldChg>
      <pc:sldChg chg="modSp add">
        <pc:chgData name="Zhao Xiong" userId="5eba49e5-2895-4cd9-83e8-b3064fe76704" providerId="ADAL" clId="{6E8B5973-D01E-47F1-B412-4E1C4AF903BE}" dt="2022-10-11T15:41:45.543" v="1565" actId="20577"/>
        <pc:sldMkLst>
          <pc:docMk/>
          <pc:sldMk cId="3338903215" sldId="440"/>
        </pc:sldMkLst>
        <pc:spChg chg="mod">
          <ac:chgData name="Zhao Xiong" userId="5eba49e5-2895-4cd9-83e8-b3064fe76704" providerId="ADAL" clId="{6E8B5973-D01E-47F1-B412-4E1C4AF903BE}" dt="2022-10-11T15:41:45.543" v="1565" actId="20577"/>
          <ac:spMkLst>
            <pc:docMk/>
            <pc:sldMk cId="3338903215" sldId="440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6E8B5973-D01E-47F1-B412-4E1C4AF903BE}" dt="2022-10-11T17:10:34.393" v="1608"/>
        <pc:sldMkLst>
          <pc:docMk/>
          <pc:sldMk cId="1377202213" sldId="441"/>
        </pc:sldMkLst>
      </pc:sldChg>
    </pc:docChg>
  </pc:docChgLst>
  <pc:docChgLst>
    <pc:chgData name="Zhao Xiong" userId="5eba49e5-2895-4cd9-83e8-b3064fe76704" providerId="ADAL" clId="{5ECE521D-FC3A-48F7-A9FE-0A02DF6B8AD7}"/>
    <pc:docChg chg="undo custSel addSld delSld modSld sldOrd">
      <pc:chgData name="Zhao Xiong" userId="5eba49e5-2895-4cd9-83e8-b3064fe76704" providerId="ADAL" clId="{5ECE521D-FC3A-48F7-A9FE-0A02DF6B8AD7}" dt="2022-09-25T10:25:18.764" v="1395" actId="1076"/>
      <pc:docMkLst>
        <pc:docMk/>
      </pc:docMkLst>
      <pc:sldChg chg="addSp modSp">
        <pc:chgData name="Zhao Xiong" userId="5eba49e5-2895-4cd9-83e8-b3064fe76704" providerId="ADAL" clId="{5ECE521D-FC3A-48F7-A9FE-0A02DF6B8AD7}" dt="2022-09-18T17:17:18.895" v="700"/>
        <pc:sldMkLst>
          <pc:docMk/>
          <pc:sldMk cId="2467051274" sldId="359"/>
        </pc:sldMkLst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5" creationId="{9F99D114-C506-1E69-65C4-54A23D7BBB05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6" creationId="{0E9EE4FB-AB83-2DA7-A882-6C0571F0CCA9}"/>
          </ac:spMkLst>
        </pc:spChg>
        <pc:spChg chg="mod">
          <ac:chgData name="Zhao Xiong" userId="5eba49e5-2895-4cd9-83e8-b3064fe76704" providerId="ADAL" clId="{5ECE521D-FC3A-48F7-A9FE-0A02DF6B8AD7}" dt="2022-09-18T15:16:04.702" v="358" actId="1036"/>
          <ac:spMkLst>
            <pc:docMk/>
            <pc:sldMk cId="2467051274" sldId="359"/>
            <ac:spMk id="7" creationId="{8AD242C7-B12D-C131-C8DE-04B16675305D}"/>
          </ac:spMkLst>
        </pc:spChg>
        <pc:spChg chg="add mod">
          <ac:chgData name="Zhao Xiong" userId="5eba49e5-2895-4cd9-83e8-b3064fe76704" providerId="ADAL" clId="{5ECE521D-FC3A-48F7-A9FE-0A02DF6B8AD7}" dt="2022-09-18T17:17:18.895" v="700"/>
          <ac:spMkLst>
            <pc:docMk/>
            <pc:sldMk cId="2467051274" sldId="359"/>
            <ac:spMk id="11" creationId="{5C552A3C-4D81-4CEB-80B9-7C771F2306EA}"/>
          </ac:spMkLst>
        </pc:sp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8" creationId="{9BDB2F53-992B-4C87-84B0-9BBB2BAD5465}"/>
          </ac:picMkLst>
        </pc:picChg>
        <pc:picChg chg="add 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9" creationId="{B1686E0E-65F5-41B3-9DA7-EB1FB3015ABF}"/>
          </ac:picMkLst>
        </pc:picChg>
        <pc:picChg chg="mod">
          <ac:chgData name="Zhao Xiong" userId="5eba49e5-2895-4cd9-83e8-b3064fe76704" providerId="ADAL" clId="{5ECE521D-FC3A-48F7-A9FE-0A02DF6B8AD7}" dt="2022-09-18T15:16:04.702" v="358" actId="1036"/>
          <ac:picMkLst>
            <pc:docMk/>
            <pc:sldMk cId="2467051274" sldId="359"/>
            <ac:picMk id="10" creationId="{47A59D7B-554E-750F-26BC-9A4758BD30DD}"/>
          </ac:picMkLst>
        </pc:picChg>
      </pc:sldChg>
      <pc:sldChg chg="addSp delSp modSp">
        <pc:chgData name="Zhao Xiong" userId="5eba49e5-2895-4cd9-83e8-b3064fe76704" providerId="ADAL" clId="{5ECE521D-FC3A-48F7-A9FE-0A02DF6B8AD7}" dt="2022-09-20T15:19:33.849" v="1100" actId="478"/>
        <pc:sldMkLst>
          <pc:docMk/>
          <pc:sldMk cId="2149379008" sldId="361"/>
        </pc:sldMkLst>
        <pc:spChg chg="del">
          <ac:chgData name="Zhao Xiong" userId="5eba49e5-2895-4cd9-83e8-b3064fe76704" providerId="ADAL" clId="{5ECE521D-FC3A-48F7-A9FE-0A02DF6B8AD7}" dt="2022-09-15T11:47:12.799" v="8"/>
          <ac:spMkLst>
            <pc:docMk/>
            <pc:sldMk cId="2149379008" sldId="361"/>
            <ac:spMk id="9" creationId="{7D6CA959-7064-4E2F-B53C-EC61CE0F5061}"/>
          </ac:spMkLst>
        </pc:sp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8" creationId="{919CF3ED-A4A7-48EA-8167-3D9C8A4A49A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1" creationId="{B39080D9-F831-4617-8FAE-6C44600BBCFD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3" creationId="{B1233FA9-10DC-43F6-93F8-4DA99E51BC71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5" creationId="{90C255F5-F548-416F-9686-4E3D3B090172}"/>
          </ac:picMkLst>
        </pc:picChg>
        <pc:picChg chg="add del mod modCrop">
          <ac:chgData name="Zhao Xiong" userId="5eba49e5-2895-4cd9-83e8-b3064fe76704" providerId="ADAL" clId="{5ECE521D-FC3A-48F7-A9FE-0A02DF6B8AD7}" dt="2022-09-20T15:19:33.849" v="1100" actId="478"/>
          <ac:picMkLst>
            <pc:docMk/>
            <pc:sldMk cId="2149379008" sldId="361"/>
            <ac:picMk id="16" creationId="{107E92B8-1FD9-4BC1-9E36-51C49BEDAAE4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7" creationId="{C39BF08E-4BC0-4659-8BFA-6D6B2E4CB032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19" creationId="{97133F2D-9C10-4B6B-B589-2FA8777E6CC0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1" creationId="{4717CE41-5321-41B5-9E72-F873575E871C}"/>
          </ac:picMkLst>
        </pc:picChg>
        <pc:picChg chg="add mod modCrop">
          <ac:chgData name="Zhao Xiong" userId="5eba49e5-2895-4cd9-83e8-b3064fe76704" providerId="ADAL" clId="{5ECE521D-FC3A-48F7-A9FE-0A02DF6B8AD7}" dt="2022-09-15T11:50:42.719" v="79" actId="1035"/>
          <ac:picMkLst>
            <pc:docMk/>
            <pc:sldMk cId="2149379008" sldId="361"/>
            <ac:picMk id="23" creationId="{DFFF9637-9235-49ED-9D27-4FE1662BAD64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0.993" v="1095"/>
        <pc:sldMkLst>
          <pc:docMk/>
          <pc:sldMk cId="1463968883" sldId="362"/>
        </pc:sldMkLst>
        <pc:picChg chg="add mod">
          <ac:chgData name="Zhao Xiong" userId="5eba49e5-2895-4cd9-83e8-b3064fe76704" providerId="ADAL" clId="{5ECE521D-FC3A-48F7-A9FE-0A02DF6B8AD7}" dt="2022-09-18T12:45:35.963" v="87" actId="1076"/>
          <ac:picMkLst>
            <pc:docMk/>
            <pc:sldMk cId="1463968883" sldId="362"/>
            <ac:picMk id="10" creationId="{A4228B23-6364-4EBF-86A2-A41E59724062}"/>
          </ac:picMkLst>
        </pc:picChg>
      </pc:sldChg>
      <pc:sldChg chg="addSp delSp modSp">
        <pc:chgData name="Zhao Xiong" userId="5eba49e5-2895-4cd9-83e8-b3064fe76704" providerId="ADAL" clId="{5ECE521D-FC3A-48F7-A9FE-0A02DF6B8AD7}" dt="2022-09-18T17:17:15.453" v="699" actId="14100"/>
        <pc:sldMkLst>
          <pc:docMk/>
          <pc:sldMk cId="1290015988" sldId="363"/>
        </pc:sldMkLst>
        <pc:spChg chg="del mod ord">
          <ac:chgData name="Zhao Xiong" userId="5eba49e5-2895-4cd9-83e8-b3064fe76704" providerId="ADAL" clId="{5ECE521D-FC3A-48F7-A9FE-0A02DF6B8AD7}" dt="2022-09-18T15:09:53.980" v="130"/>
          <ac:spMkLst>
            <pc:docMk/>
            <pc:sldMk cId="1290015988" sldId="363"/>
            <ac:spMk id="2" creationId="{F1A3BA49-CFED-AA27-4A10-C797C103A4BA}"/>
          </ac:spMkLst>
        </pc:spChg>
        <pc:spChg chg="mod">
          <ac:chgData name="Zhao Xiong" userId="5eba49e5-2895-4cd9-83e8-b3064fe76704" providerId="ADAL" clId="{5ECE521D-FC3A-48F7-A9FE-0A02DF6B8AD7}" dt="2022-09-18T15:36:39.007" v="595" actId="20577"/>
          <ac:spMkLst>
            <pc:docMk/>
            <pc:sldMk cId="1290015988" sldId="363"/>
            <ac:spMk id="5" creationId="{4165B598-94C3-2355-1BE2-3115E6F343A9}"/>
          </ac:spMkLst>
        </pc:spChg>
        <pc:spChg chg="mod">
          <ac:chgData name="Zhao Xiong" userId="5eba49e5-2895-4cd9-83e8-b3064fe76704" providerId="ADAL" clId="{5ECE521D-FC3A-48F7-A9FE-0A02DF6B8AD7}" dt="2022-09-18T15:03:48.836" v="116" actId="20577"/>
          <ac:spMkLst>
            <pc:docMk/>
            <pc:sldMk cId="1290015988" sldId="363"/>
            <ac:spMk id="8" creationId="{B398A667-C1E2-F701-0E80-A24F5B0CF20C}"/>
          </ac:spMkLst>
        </pc:spChg>
        <pc:spChg chg="mod">
          <ac:chgData name="Zhao Xiong" userId="5eba49e5-2895-4cd9-83e8-b3064fe76704" providerId="ADAL" clId="{5ECE521D-FC3A-48F7-A9FE-0A02DF6B8AD7}" dt="2022-09-18T15:34:15.343" v="399" actId="20577"/>
          <ac:spMkLst>
            <pc:docMk/>
            <pc:sldMk cId="1290015988" sldId="363"/>
            <ac:spMk id="9" creationId="{BCEF83C9-5341-BD5D-BE9D-8E84EB8964CE}"/>
          </ac:spMkLst>
        </pc:spChg>
        <pc:spChg chg="add mod">
          <ac:chgData name="Zhao Xiong" userId="5eba49e5-2895-4cd9-83e8-b3064fe76704" providerId="ADAL" clId="{5ECE521D-FC3A-48F7-A9FE-0A02DF6B8AD7}" dt="2022-09-18T17:17:15.453" v="699" actId="14100"/>
          <ac:spMkLst>
            <pc:docMk/>
            <pc:sldMk cId="1290015988" sldId="363"/>
            <ac:spMk id="11" creationId="{FD6691FB-E62A-4AA5-8C5D-77C79B897389}"/>
          </ac:spMkLst>
        </pc:spChg>
        <pc:picChg chg="add mod">
          <ac:chgData name="Zhao Xiong" userId="5eba49e5-2895-4cd9-83e8-b3064fe76704" providerId="ADAL" clId="{5ECE521D-FC3A-48F7-A9FE-0A02DF6B8AD7}" dt="2022-09-18T15:03:36.662" v="112" actId="1076"/>
          <ac:picMkLst>
            <pc:docMk/>
            <pc:sldMk cId="1290015988" sldId="363"/>
            <ac:picMk id="3" creationId="{66E57F31-02FE-4316-8A68-E24E6BFA679A}"/>
          </ac:picMkLst>
        </pc:picChg>
        <pc:picChg chg="add mod">
          <ac:chgData name="Zhao Xiong" userId="5eba49e5-2895-4cd9-83e8-b3064fe76704" providerId="ADAL" clId="{5ECE521D-FC3A-48F7-A9FE-0A02DF6B8AD7}" dt="2022-09-18T15:09:13.503" v="125" actId="1076"/>
          <ac:picMkLst>
            <pc:docMk/>
            <pc:sldMk cId="1290015988" sldId="363"/>
            <ac:picMk id="10" creationId="{4FA14176-BF6A-426B-B6B5-E442ACEE4B4C}"/>
          </ac:picMkLst>
        </pc:picChg>
        <pc:picChg chg="add mod">
          <ac:chgData name="Zhao Xiong" userId="5eba49e5-2895-4cd9-83e8-b3064fe76704" providerId="ADAL" clId="{5ECE521D-FC3A-48F7-A9FE-0A02DF6B8AD7}" dt="2022-09-18T15:32:28.437" v="367" actId="1076"/>
          <ac:picMkLst>
            <pc:docMk/>
            <pc:sldMk cId="1290015988" sldId="363"/>
            <ac:picMk id="12" creationId="{4F77B524-4F91-40D2-B589-F202022C9822}"/>
          </ac:picMkLst>
        </pc:picChg>
      </pc:sldChg>
      <pc:sldChg chg="addSp modSp add ord">
        <pc:chgData name="Zhao Xiong" userId="5eba49e5-2895-4cd9-83e8-b3064fe76704" providerId="ADAL" clId="{5ECE521D-FC3A-48F7-A9FE-0A02DF6B8AD7}" dt="2022-09-20T15:18:13.465" v="1096"/>
        <pc:sldMkLst>
          <pc:docMk/>
          <pc:sldMk cId="2275425839" sldId="365"/>
        </pc:sldMkLst>
        <pc:spChg chg="mod">
          <ac:chgData name="Zhao Xiong" userId="5eba49e5-2895-4cd9-83e8-b3064fe76704" providerId="ADAL" clId="{5ECE521D-FC3A-48F7-A9FE-0A02DF6B8AD7}" dt="2022-09-18T17:17:45.792" v="745" actId="20577"/>
          <ac:spMkLst>
            <pc:docMk/>
            <pc:sldMk cId="2275425839" sldId="365"/>
            <ac:spMk id="3" creationId="{A68C463B-6327-4028-B62A-D3BAA09BF68E}"/>
          </ac:spMkLst>
        </pc:spChg>
        <pc:spChg chg="add mod">
          <ac:chgData name="Zhao Xiong" userId="5eba49e5-2895-4cd9-83e8-b3064fe76704" providerId="ADAL" clId="{5ECE521D-FC3A-48F7-A9FE-0A02DF6B8AD7}" dt="2022-09-18T17:20:52.654" v="783" actId="1076"/>
          <ac:spMkLst>
            <pc:docMk/>
            <pc:sldMk cId="2275425839" sldId="365"/>
            <ac:spMk id="6" creationId="{692253B6-4C5C-49ED-B5E7-79E68413B73D}"/>
          </ac:spMkLst>
        </pc:spChg>
        <pc:spChg chg="add mod">
          <ac:chgData name="Zhao Xiong" userId="5eba49e5-2895-4cd9-83e8-b3064fe76704" providerId="ADAL" clId="{5ECE521D-FC3A-48F7-A9FE-0A02DF6B8AD7}" dt="2022-09-18T17:22:38.582" v="807"/>
          <ac:spMkLst>
            <pc:docMk/>
            <pc:sldMk cId="2275425839" sldId="365"/>
            <ac:spMk id="7" creationId="{0CCC994F-5A5A-4ED6-8274-DB3F436A3427}"/>
          </ac:spMkLst>
        </pc:spChg>
        <pc:spChg chg="add mod">
          <ac:chgData name="Zhao Xiong" userId="5eba49e5-2895-4cd9-83e8-b3064fe76704" providerId="ADAL" clId="{5ECE521D-FC3A-48F7-A9FE-0A02DF6B8AD7}" dt="2022-09-19T13:32:47.625" v="884" actId="20577"/>
          <ac:spMkLst>
            <pc:docMk/>
            <pc:sldMk cId="2275425839" sldId="365"/>
            <ac:spMk id="8" creationId="{8E75CC49-BD4F-4651-B868-907866430F03}"/>
          </ac:spMkLst>
        </pc:spChg>
        <pc:spChg chg="add mod">
          <ac:chgData name="Zhao Xiong" userId="5eba49e5-2895-4cd9-83e8-b3064fe76704" providerId="ADAL" clId="{5ECE521D-FC3A-48F7-A9FE-0A02DF6B8AD7}" dt="2022-09-19T13:32:39.817" v="880" actId="20577"/>
          <ac:spMkLst>
            <pc:docMk/>
            <pc:sldMk cId="2275425839" sldId="365"/>
            <ac:spMk id="9" creationId="{04EA93B6-7580-4775-94D7-190B749A3AFD}"/>
          </ac:spMkLst>
        </pc:spChg>
        <pc:spChg chg="add mod">
          <ac:chgData name="Zhao Xiong" userId="5eba49e5-2895-4cd9-83e8-b3064fe76704" providerId="ADAL" clId="{5ECE521D-FC3A-48F7-A9FE-0A02DF6B8AD7}" dt="2022-09-19T13:32:24.210" v="869"/>
          <ac:spMkLst>
            <pc:docMk/>
            <pc:sldMk cId="2275425839" sldId="365"/>
            <ac:spMk id="10" creationId="{F85ADEF7-8B95-4D1F-8777-CFBA808575ED}"/>
          </ac:spMkLst>
        </pc:spChg>
        <pc:spChg chg="add mod">
          <ac:chgData name="Zhao Xiong" userId="5eba49e5-2895-4cd9-83e8-b3064fe76704" providerId="ADAL" clId="{5ECE521D-FC3A-48F7-A9FE-0A02DF6B8AD7}" dt="2022-09-19T13:32:16.066" v="867"/>
          <ac:spMkLst>
            <pc:docMk/>
            <pc:sldMk cId="2275425839" sldId="365"/>
            <ac:spMk id="11" creationId="{A157779C-D1F8-4AFA-BCF2-67EF3BB55904}"/>
          </ac:spMkLst>
        </pc:spChg>
        <pc:spChg chg="add mod">
          <ac:chgData name="Zhao Xiong" userId="5eba49e5-2895-4cd9-83e8-b3064fe76704" providerId="ADAL" clId="{5ECE521D-FC3A-48F7-A9FE-0A02DF6B8AD7}" dt="2022-09-19T13:32:14.289" v="866"/>
          <ac:spMkLst>
            <pc:docMk/>
            <pc:sldMk cId="2275425839" sldId="365"/>
            <ac:spMk id="12" creationId="{36159FAC-B5D5-4200-B068-B17751E4CE44}"/>
          </ac:spMkLst>
        </pc:spChg>
        <pc:spChg chg="add mod">
          <ac:chgData name="Zhao Xiong" userId="5eba49e5-2895-4cd9-83e8-b3064fe76704" providerId="ADAL" clId="{5ECE521D-FC3A-48F7-A9FE-0A02DF6B8AD7}" dt="2022-09-18T17:21:08.463" v="789" actId="20577"/>
          <ac:spMkLst>
            <pc:docMk/>
            <pc:sldMk cId="2275425839" sldId="365"/>
            <ac:spMk id="13" creationId="{CA89AF16-B01A-49F9-9E98-A197E0FBA68D}"/>
          </ac:spMkLst>
        </pc:spChg>
        <pc:grpChg chg="add">
          <ac:chgData name="Zhao Xiong" userId="5eba49e5-2895-4cd9-83e8-b3064fe76704" providerId="ADAL" clId="{5ECE521D-FC3A-48F7-A9FE-0A02DF6B8AD7}" dt="2022-09-18T17:17:36.102" v="702"/>
          <ac:grpSpMkLst>
            <pc:docMk/>
            <pc:sldMk cId="2275425839" sldId="365"/>
            <ac:grpSpMk id="2" creationId="{FF84216B-EE5F-41F7-8C4E-CA8CB78BB801}"/>
          </ac:grpSpMkLst>
        </pc:grpChg>
        <pc:picChg chg="add mod">
          <ac:chgData name="Zhao Xiong" userId="5eba49e5-2895-4cd9-83e8-b3064fe76704" providerId="ADAL" clId="{5ECE521D-FC3A-48F7-A9FE-0A02DF6B8AD7}" dt="2022-09-18T17:20:52.654" v="783" actId="1076"/>
          <ac:picMkLst>
            <pc:docMk/>
            <pc:sldMk cId="2275425839" sldId="365"/>
            <ac:picMk id="5" creationId="{E881CFFD-1946-4635-A853-18F6824A3BD7}"/>
          </ac:picMkLst>
        </pc:picChg>
        <pc:picChg chg="add mod">
          <ac:chgData name="Zhao Xiong" userId="5eba49e5-2895-4cd9-83e8-b3064fe76704" providerId="ADAL" clId="{5ECE521D-FC3A-48F7-A9FE-0A02DF6B8AD7}" dt="2022-09-18T17:21:29.646" v="793" actId="1076"/>
          <ac:picMkLst>
            <pc:docMk/>
            <pc:sldMk cId="2275425839" sldId="365"/>
            <ac:picMk id="14" creationId="{E401B770-E369-4162-84E3-30FBCEAE6A27}"/>
          </ac:picMkLst>
        </pc:picChg>
        <pc:picChg chg="add mod">
          <ac:chgData name="Zhao Xiong" userId="5eba49e5-2895-4cd9-83e8-b3064fe76704" providerId="ADAL" clId="{5ECE521D-FC3A-48F7-A9FE-0A02DF6B8AD7}" dt="2022-09-18T17:57:15.566" v="823" actId="1076"/>
          <ac:picMkLst>
            <pc:docMk/>
            <pc:sldMk cId="2275425839" sldId="365"/>
            <ac:picMk id="15" creationId="{1D7FFAEA-811F-49DA-8804-FE53AEB68617}"/>
          </ac:picMkLst>
        </pc:picChg>
        <pc:picChg chg="add mod">
          <ac:chgData name="Zhao Xiong" userId="5eba49e5-2895-4cd9-83e8-b3064fe76704" providerId="ADAL" clId="{5ECE521D-FC3A-48F7-A9FE-0A02DF6B8AD7}" dt="2022-09-19T13:32:29.952" v="871" actId="1076"/>
          <ac:picMkLst>
            <pc:docMk/>
            <pc:sldMk cId="2275425839" sldId="365"/>
            <ac:picMk id="16" creationId="{8EB61D59-81DB-4819-9C1A-0D3759F20FD9}"/>
          </ac:picMkLst>
        </pc:picChg>
        <pc:picChg chg="add mod">
          <ac:chgData name="Zhao Xiong" userId="5eba49e5-2895-4cd9-83e8-b3064fe76704" providerId="ADAL" clId="{5ECE521D-FC3A-48F7-A9FE-0A02DF6B8AD7}" dt="2022-09-19T13:32:21.424" v="868" actId="1076"/>
          <ac:picMkLst>
            <pc:docMk/>
            <pc:sldMk cId="2275425839" sldId="365"/>
            <ac:picMk id="17" creationId="{74585C6D-C50A-4488-9F94-11A07D42B72A}"/>
          </ac:picMkLst>
        </pc:picChg>
        <pc:picChg chg="add mod">
          <ac:chgData name="Zhao Xiong" userId="5eba49e5-2895-4cd9-83e8-b3064fe76704" providerId="ADAL" clId="{5ECE521D-FC3A-48F7-A9FE-0A02DF6B8AD7}" dt="2022-09-19T13:32:45.007" v="881" actId="1076"/>
          <ac:picMkLst>
            <pc:docMk/>
            <pc:sldMk cId="2275425839" sldId="365"/>
            <ac:picMk id="18" creationId="{B5AE9910-FAEB-4378-A290-14BF79B9D32A}"/>
          </ac:picMkLst>
        </pc:picChg>
        <pc:picChg chg="add mod">
          <ac:chgData name="Zhao Xiong" userId="5eba49e5-2895-4cd9-83e8-b3064fe76704" providerId="ADAL" clId="{5ECE521D-FC3A-48F7-A9FE-0A02DF6B8AD7}" dt="2022-09-19T14:09:10.848" v="890" actId="1076"/>
          <ac:picMkLst>
            <pc:docMk/>
            <pc:sldMk cId="2275425839" sldId="365"/>
            <ac:picMk id="19" creationId="{D2CF2D2F-6551-48A2-908F-805BD67A20D4}"/>
          </ac:picMkLst>
        </pc:picChg>
      </pc:sldChg>
      <pc:sldChg chg="addSp delSp modSp add">
        <pc:chgData name="Zhao Xiong" userId="5eba49e5-2895-4cd9-83e8-b3064fe76704" providerId="ADAL" clId="{5ECE521D-FC3A-48F7-A9FE-0A02DF6B8AD7}" dt="2022-09-20T17:06:17.441" v="1234" actId="1076"/>
        <pc:sldMkLst>
          <pc:docMk/>
          <pc:sldMk cId="1674498947" sldId="366"/>
        </pc:sldMkLst>
        <pc:spChg chg="mod">
          <ac:chgData name="Zhao Xiong" userId="5eba49e5-2895-4cd9-83e8-b3064fe76704" providerId="ADAL" clId="{5ECE521D-FC3A-48F7-A9FE-0A02DF6B8AD7}" dt="2022-09-20T14:03:17.239" v="1043" actId="1037"/>
          <ac:spMkLst>
            <pc:docMk/>
            <pc:sldMk cId="1674498947" sldId="366"/>
            <ac:spMk id="6" creationId="{640BA3AF-F165-AA4F-297F-0ED72CAD557E}"/>
          </ac:spMkLst>
        </pc:spChg>
        <pc:spChg chg="mod">
          <ac:chgData name="Zhao Xiong" userId="5eba49e5-2895-4cd9-83e8-b3064fe76704" providerId="ADAL" clId="{5ECE521D-FC3A-48F7-A9FE-0A02DF6B8AD7}" dt="2022-09-20T15:07:52.334" v="1065" actId="20577"/>
          <ac:spMkLst>
            <pc:docMk/>
            <pc:sldMk cId="1674498947" sldId="366"/>
            <ac:spMk id="7" creationId="{87EA1E12-5A1C-BC21-EB83-99C5BED6233C}"/>
          </ac:spMkLst>
        </pc:spChg>
        <pc:spChg chg="mod">
          <ac:chgData name="Zhao Xiong" userId="5eba49e5-2895-4cd9-83e8-b3064fe76704" providerId="ADAL" clId="{5ECE521D-FC3A-48F7-A9FE-0A02DF6B8AD7}" dt="2022-09-20T15:07:56.297" v="1070" actId="20577"/>
          <ac:spMkLst>
            <pc:docMk/>
            <pc:sldMk cId="1674498947" sldId="366"/>
            <ac:spMk id="8" creationId="{ADD5A741-A7F5-0715-A1F6-7DE967D69780}"/>
          </ac:spMkLst>
        </pc:spChg>
        <pc:spChg chg="add mod">
          <ac:chgData name="Zhao Xiong" userId="5eba49e5-2895-4cd9-83e8-b3064fe76704" providerId="ADAL" clId="{5ECE521D-FC3A-48F7-A9FE-0A02DF6B8AD7}" dt="2022-09-20T15:17:05.815" v="1086" actId="1036"/>
          <ac:spMkLst>
            <pc:docMk/>
            <pc:sldMk cId="1674498947" sldId="366"/>
            <ac:spMk id="11" creationId="{C15D35FC-CA04-4971-8937-1B36D37B6BCB}"/>
          </ac:spMkLst>
        </pc:spChg>
        <pc:spChg chg="add mod">
          <ac:chgData name="Zhao Xiong" userId="5eba49e5-2895-4cd9-83e8-b3064fe76704" providerId="ADAL" clId="{5ECE521D-FC3A-48F7-A9FE-0A02DF6B8AD7}" dt="2022-09-20T15:07:42.935" v="1061" actId="1076"/>
          <ac:spMkLst>
            <pc:docMk/>
            <pc:sldMk cId="1674498947" sldId="366"/>
            <ac:spMk id="12" creationId="{5D973F47-05E2-4C38-AAF3-72EC47E37282}"/>
          </ac:spMkLst>
        </pc:spChg>
        <pc:spChg chg="add mod">
          <ac:chgData name="Zhao Xiong" userId="5eba49e5-2895-4cd9-83e8-b3064fe76704" providerId="ADAL" clId="{5ECE521D-FC3A-48F7-A9FE-0A02DF6B8AD7}" dt="2022-09-20T15:17:26.218" v="1094" actId="20577"/>
          <ac:spMkLst>
            <pc:docMk/>
            <pc:sldMk cId="1674498947" sldId="366"/>
            <ac:spMk id="15" creationId="{D564A4E9-93F2-489C-8119-7DEFE9AACCD0}"/>
          </ac:spMkLst>
        </pc:spChg>
        <pc:spChg chg="add mod">
          <ac:chgData name="Zhao Xiong" userId="5eba49e5-2895-4cd9-83e8-b3064fe76704" providerId="ADAL" clId="{5ECE521D-FC3A-48F7-A9FE-0A02DF6B8AD7}" dt="2022-09-20T16:09:21.488" v="1228" actId="1076"/>
          <ac:spMkLst>
            <pc:docMk/>
            <pc:sldMk cId="1674498947" sldId="366"/>
            <ac:spMk id="16" creationId="{48C29DAE-7A4B-4BA2-BD5F-50B4C65A46C9}"/>
          </ac:spMkLst>
        </pc:spChg>
        <pc:graphicFrameChg chg="mod">
          <ac:chgData name="Zhao Xiong" userId="5eba49e5-2895-4cd9-83e8-b3064fe76704" providerId="ADAL" clId="{5ECE521D-FC3A-48F7-A9FE-0A02DF6B8AD7}" dt="2022-09-20T14:03:17.239" v="1043" actId="1037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picChg chg="add mod">
          <ac:chgData name="Zhao Xiong" userId="5eba49e5-2895-4cd9-83e8-b3064fe76704" providerId="ADAL" clId="{5ECE521D-FC3A-48F7-A9FE-0A02DF6B8AD7}" dt="2022-09-20T15:07:49.255" v="1062" actId="1076"/>
          <ac:picMkLst>
            <pc:docMk/>
            <pc:sldMk cId="1674498947" sldId="366"/>
            <ac:picMk id="9" creationId="{223093FB-D8DD-45A0-AF2B-22700EDEAF62}"/>
          </ac:picMkLst>
        </pc:picChg>
        <pc:picChg chg="add mod">
          <ac:chgData name="Zhao Xiong" userId="5eba49e5-2895-4cd9-83e8-b3064fe76704" providerId="ADAL" clId="{5ECE521D-FC3A-48F7-A9FE-0A02DF6B8AD7}" dt="2022-09-20T15:17:05.815" v="1086" actId="1036"/>
          <ac:picMkLst>
            <pc:docMk/>
            <pc:sldMk cId="1674498947" sldId="366"/>
            <ac:picMk id="10" creationId="{1281714C-025C-4BF4-ABFB-33B4B67541B7}"/>
          </ac:picMkLst>
        </pc:picChg>
        <pc:picChg chg="add mod">
          <ac:chgData name="Zhao Xiong" userId="5eba49e5-2895-4cd9-83e8-b3064fe76704" providerId="ADAL" clId="{5ECE521D-FC3A-48F7-A9FE-0A02DF6B8AD7}" dt="2022-09-20T15:14:29.912" v="1078" actId="1076"/>
          <ac:picMkLst>
            <pc:docMk/>
            <pc:sldMk cId="1674498947" sldId="366"/>
            <ac:picMk id="13" creationId="{76B4FA56-DA63-4E12-AD5D-6D67C37F90FE}"/>
          </ac:picMkLst>
        </pc:picChg>
        <pc:picChg chg="add del mod">
          <ac:chgData name="Zhao Xiong" userId="5eba49e5-2895-4cd9-83e8-b3064fe76704" providerId="ADAL" clId="{5ECE521D-FC3A-48F7-A9FE-0A02DF6B8AD7}" dt="2022-09-20T15:17:11.352" v="1090"/>
          <ac:picMkLst>
            <pc:docMk/>
            <pc:sldMk cId="1674498947" sldId="366"/>
            <ac:picMk id="14" creationId="{5D6563E4-5F3C-46BC-99BC-4E7EEACBB3F5}"/>
          </ac:picMkLst>
        </pc:picChg>
        <pc:picChg chg="add mod">
          <ac:chgData name="Zhao Xiong" userId="5eba49e5-2895-4cd9-83e8-b3064fe76704" providerId="ADAL" clId="{5ECE521D-FC3A-48F7-A9FE-0A02DF6B8AD7}" dt="2022-09-20T17:06:17.441" v="1234" actId="1076"/>
          <ac:picMkLst>
            <pc:docMk/>
            <pc:sldMk cId="1674498947" sldId="366"/>
            <ac:picMk id="17" creationId="{3841AB61-7930-416B-AF87-0EDB003C1083}"/>
          </ac:picMkLst>
        </pc:picChg>
      </pc:sldChg>
      <pc:sldChg chg="addSp delSp modSp add">
        <pc:chgData name="Zhao Xiong" userId="5eba49e5-2895-4cd9-83e8-b3064fe76704" providerId="ADAL" clId="{5ECE521D-FC3A-48F7-A9FE-0A02DF6B8AD7}" dt="2022-09-25T10:25:18.764" v="1395" actId="1076"/>
        <pc:sldMkLst>
          <pc:docMk/>
          <pc:sldMk cId="2638359146" sldId="368"/>
        </pc:sldMkLst>
        <pc:spChg chg="mod">
          <ac:chgData name="Zhao Xiong" userId="5eba49e5-2895-4cd9-83e8-b3064fe76704" providerId="ADAL" clId="{5ECE521D-FC3A-48F7-A9FE-0A02DF6B8AD7}" dt="2022-09-24T18:36:10.986" v="1376" actId="20577"/>
          <ac:spMkLst>
            <pc:docMk/>
            <pc:sldMk cId="2638359146" sldId="368"/>
            <ac:spMk id="3" creationId="{A68C463B-6327-4028-B62A-D3BAA09BF68E}"/>
          </ac:spMkLst>
        </pc:spChg>
        <pc:spChg chg="mod">
          <ac:chgData name="Zhao Xiong" userId="5eba49e5-2895-4cd9-83e8-b3064fe76704" providerId="ADAL" clId="{5ECE521D-FC3A-48F7-A9FE-0A02DF6B8AD7}" dt="2022-09-25T10:24:36.270" v="1391" actId="20577"/>
          <ac:spMkLst>
            <pc:docMk/>
            <pc:sldMk cId="2638359146" sldId="368"/>
            <ac:spMk id="6" creationId="{692253B6-4C5C-49ED-B5E7-79E68413B73D}"/>
          </ac:spMkLst>
        </pc:spChg>
        <pc:spChg chg="mod">
          <ac:chgData name="Zhao Xiong" userId="5eba49e5-2895-4cd9-83e8-b3064fe76704" providerId="ADAL" clId="{5ECE521D-FC3A-48F7-A9FE-0A02DF6B8AD7}" dt="2022-09-25T10:24:30.088" v="1389"/>
          <ac:spMkLst>
            <pc:docMk/>
            <pc:sldMk cId="2638359146" sldId="368"/>
            <ac:spMk id="7" creationId="{0CCC994F-5A5A-4ED6-8274-DB3F436A3427}"/>
          </ac:spMkLst>
        </pc:spChg>
        <pc:spChg chg="del">
          <ac:chgData name="Zhao Xiong" userId="5eba49e5-2895-4cd9-83e8-b3064fe76704" providerId="ADAL" clId="{5ECE521D-FC3A-48F7-A9FE-0A02DF6B8AD7}" dt="2022-09-24T18:31:34.549" v="1327"/>
          <ac:spMkLst>
            <pc:docMk/>
            <pc:sldMk cId="2638359146" sldId="368"/>
            <ac:spMk id="8" creationId="{8E75CC49-BD4F-4651-B868-907866430F03}"/>
          </ac:spMkLst>
        </pc:spChg>
        <pc:spChg chg="mod">
          <ac:chgData name="Zhao Xiong" userId="5eba49e5-2895-4cd9-83e8-b3064fe76704" providerId="ADAL" clId="{5ECE521D-FC3A-48F7-A9FE-0A02DF6B8AD7}" dt="2022-09-25T10:24:28.622" v="1388"/>
          <ac:spMkLst>
            <pc:docMk/>
            <pc:sldMk cId="2638359146" sldId="368"/>
            <ac:spMk id="9" creationId="{04EA93B6-7580-4775-94D7-190B749A3AFD}"/>
          </ac:spMkLst>
        </pc:spChg>
        <pc:spChg chg="mod">
          <ac:chgData name="Zhao Xiong" userId="5eba49e5-2895-4cd9-83e8-b3064fe76704" providerId="ADAL" clId="{5ECE521D-FC3A-48F7-A9FE-0A02DF6B8AD7}" dt="2022-09-25T10:24:20.882" v="1386"/>
          <ac:spMkLst>
            <pc:docMk/>
            <pc:sldMk cId="2638359146" sldId="368"/>
            <ac:spMk id="10" creationId="{F85ADEF7-8B95-4D1F-8777-CFBA808575ED}"/>
          </ac:spMkLst>
        </pc:spChg>
        <pc:spChg chg="mod">
          <ac:chgData name="Zhao Xiong" userId="5eba49e5-2895-4cd9-83e8-b3064fe76704" providerId="ADAL" clId="{5ECE521D-FC3A-48F7-A9FE-0A02DF6B8AD7}" dt="2022-09-25T10:24:18.734" v="1385"/>
          <ac:spMkLst>
            <pc:docMk/>
            <pc:sldMk cId="2638359146" sldId="368"/>
            <ac:spMk id="11" creationId="{A157779C-D1F8-4AFA-BCF2-67EF3BB55904}"/>
          </ac:spMkLst>
        </pc:spChg>
        <pc:spChg chg="del">
          <ac:chgData name="Zhao Xiong" userId="5eba49e5-2895-4cd9-83e8-b3064fe76704" providerId="ADAL" clId="{5ECE521D-FC3A-48F7-A9FE-0A02DF6B8AD7}" dt="2022-09-24T18:31:35.589" v="1328"/>
          <ac:spMkLst>
            <pc:docMk/>
            <pc:sldMk cId="2638359146" sldId="368"/>
            <ac:spMk id="12" creationId="{36159FAC-B5D5-4200-B068-B17751E4CE44}"/>
          </ac:spMkLst>
        </pc:spChg>
        <pc:spChg chg="mod">
          <ac:chgData name="Zhao Xiong" userId="5eba49e5-2895-4cd9-83e8-b3064fe76704" providerId="ADAL" clId="{5ECE521D-FC3A-48F7-A9FE-0A02DF6B8AD7}" dt="2022-09-25T10:24:17.041" v="1384"/>
          <ac:spMkLst>
            <pc:docMk/>
            <pc:sldMk cId="2638359146" sldId="368"/>
            <ac:spMk id="13" creationId="{CA89AF16-B01A-49F9-9E98-A197E0FBA68D}"/>
          </ac:spMkLst>
        </pc:spChg>
        <pc:picChg chg="del">
          <ac:chgData name="Zhao Xiong" userId="5eba49e5-2895-4cd9-83e8-b3064fe76704" providerId="ADAL" clId="{5ECE521D-FC3A-48F7-A9FE-0A02DF6B8AD7}" dt="2022-09-24T18:31:02.619" v="1236" actId="478"/>
          <ac:picMkLst>
            <pc:docMk/>
            <pc:sldMk cId="2638359146" sldId="368"/>
            <ac:picMk id="5" creationId="{E881CFFD-1946-4635-A853-18F6824A3BD7}"/>
          </ac:picMkLst>
        </pc:picChg>
        <pc:picChg chg="del">
          <ac:chgData name="Zhao Xiong" userId="5eba49e5-2895-4cd9-83e8-b3064fe76704" providerId="ADAL" clId="{5ECE521D-FC3A-48F7-A9FE-0A02DF6B8AD7}" dt="2022-09-24T18:31:04.007" v="1240" actId="478"/>
          <ac:picMkLst>
            <pc:docMk/>
            <pc:sldMk cId="2638359146" sldId="368"/>
            <ac:picMk id="14" creationId="{E401B770-E369-4162-84E3-30FBCEAE6A27}"/>
          </ac:picMkLst>
        </pc:picChg>
        <pc:picChg chg="del">
          <ac:chgData name="Zhao Xiong" userId="5eba49e5-2895-4cd9-83e8-b3064fe76704" providerId="ADAL" clId="{5ECE521D-FC3A-48F7-A9FE-0A02DF6B8AD7}" dt="2022-09-24T18:31:02.905" v="1237" actId="478"/>
          <ac:picMkLst>
            <pc:docMk/>
            <pc:sldMk cId="2638359146" sldId="368"/>
            <ac:picMk id="15" creationId="{1D7FFAEA-811F-49DA-8804-FE53AEB68617}"/>
          </ac:picMkLst>
        </pc:picChg>
        <pc:picChg chg="del">
          <ac:chgData name="Zhao Xiong" userId="5eba49e5-2895-4cd9-83e8-b3064fe76704" providerId="ADAL" clId="{5ECE521D-FC3A-48F7-A9FE-0A02DF6B8AD7}" dt="2022-09-24T18:31:04.752" v="1242" actId="478"/>
          <ac:picMkLst>
            <pc:docMk/>
            <pc:sldMk cId="2638359146" sldId="368"/>
            <ac:picMk id="16" creationId="{8EB61D59-81DB-4819-9C1A-0D3759F20FD9}"/>
          </ac:picMkLst>
        </pc:picChg>
        <pc:picChg chg="del">
          <ac:chgData name="Zhao Xiong" userId="5eba49e5-2895-4cd9-83e8-b3064fe76704" providerId="ADAL" clId="{5ECE521D-FC3A-48F7-A9FE-0A02DF6B8AD7}" dt="2022-09-24T18:31:04.379" v="1241" actId="478"/>
          <ac:picMkLst>
            <pc:docMk/>
            <pc:sldMk cId="2638359146" sldId="368"/>
            <ac:picMk id="17" creationId="{74585C6D-C50A-4488-9F94-11A07D42B72A}"/>
          </ac:picMkLst>
        </pc:picChg>
        <pc:picChg chg="del">
          <ac:chgData name="Zhao Xiong" userId="5eba49e5-2895-4cd9-83e8-b3064fe76704" providerId="ADAL" clId="{5ECE521D-FC3A-48F7-A9FE-0A02DF6B8AD7}" dt="2022-09-24T18:31:03.577" v="1239" actId="478"/>
          <ac:picMkLst>
            <pc:docMk/>
            <pc:sldMk cId="2638359146" sldId="368"/>
            <ac:picMk id="18" creationId="{B5AE9910-FAEB-4378-A290-14BF79B9D32A}"/>
          </ac:picMkLst>
        </pc:picChg>
        <pc:picChg chg="del">
          <ac:chgData name="Zhao Xiong" userId="5eba49e5-2895-4cd9-83e8-b3064fe76704" providerId="ADAL" clId="{5ECE521D-FC3A-48F7-A9FE-0A02DF6B8AD7}" dt="2022-09-24T18:31:03.206" v="1238" actId="478"/>
          <ac:picMkLst>
            <pc:docMk/>
            <pc:sldMk cId="2638359146" sldId="368"/>
            <ac:picMk id="19" creationId="{D2CF2D2F-6551-48A2-908F-805BD67A20D4}"/>
          </ac:picMkLst>
        </pc:picChg>
        <pc:picChg chg="add mod">
          <ac:chgData name="Zhao Xiong" userId="5eba49e5-2895-4cd9-83e8-b3064fe76704" providerId="ADAL" clId="{5ECE521D-FC3A-48F7-A9FE-0A02DF6B8AD7}" dt="2022-09-25T10:24:33.716" v="1390" actId="1076"/>
          <ac:picMkLst>
            <pc:docMk/>
            <pc:sldMk cId="2638359146" sldId="368"/>
            <ac:picMk id="20" creationId="{AB931068-EEFC-4859-AF80-C8B2FC6647D6}"/>
          </ac:picMkLst>
        </pc:picChg>
        <pc:picChg chg="add mod">
          <ac:chgData name="Zhao Xiong" userId="5eba49e5-2895-4cd9-83e8-b3064fe76704" providerId="ADAL" clId="{5ECE521D-FC3A-48F7-A9FE-0A02DF6B8AD7}" dt="2022-09-25T10:24:25.700" v="1387" actId="1076"/>
          <ac:picMkLst>
            <pc:docMk/>
            <pc:sldMk cId="2638359146" sldId="368"/>
            <ac:picMk id="21" creationId="{231CD915-5149-4397-B60E-B8CB434E098C}"/>
          </ac:picMkLst>
        </pc:picChg>
        <pc:picChg chg="add mod">
          <ac:chgData name="Zhao Xiong" userId="5eba49e5-2895-4cd9-83e8-b3064fe76704" providerId="ADAL" clId="{5ECE521D-FC3A-48F7-A9FE-0A02DF6B8AD7}" dt="2022-09-25T10:25:18.764" v="1395" actId="1076"/>
          <ac:picMkLst>
            <pc:docMk/>
            <pc:sldMk cId="2638359146" sldId="368"/>
            <ac:picMk id="22" creationId="{2553CB83-6D8C-42F5-8017-B26629ED5ED5}"/>
          </ac:picMkLst>
        </pc:picChg>
      </pc:sldChg>
    </pc:docChg>
  </pc:docChgLst>
  <pc:docChgLst>
    <pc:chgData name="zhaohan" userId="95e304e8ede71739" providerId="LiveId" clId="{F90E3824-B3A6-4C2F-B4B1-79457E74D102}"/>
    <pc:docChg chg="undo custSel addSld delSld modSld sldOrd">
      <pc:chgData name="zhaohan" userId="95e304e8ede71739" providerId="LiveId" clId="{F90E3824-B3A6-4C2F-B4B1-79457E74D102}" dt="2022-09-20T20:18:28.848" v="1626" actId="14100"/>
      <pc:docMkLst>
        <pc:docMk/>
      </pc:docMkLst>
      <pc:sldChg chg="addSp delSp modSp mod ord">
        <pc:chgData name="zhaohan" userId="95e304e8ede71739" providerId="LiveId" clId="{F90E3824-B3A6-4C2F-B4B1-79457E74D102}" dt="2022-09-17T21:28:02.505" v="722" actId="20577"/>
        <pc:sldMkLst>
          <pc:docMk/>
          <pc:sldMk cId="2467051274" sldId="359"/>
        </pc:sldMkLst>
        <pc:spChg chg="mod">
          <ac:chgData name="zhaohan" userId="95e304e8ede71739" providerId="LiveId" clId="{F90E3824-B3A6-4C2F-B4B1-79457E74D102}" dt="2022-09-17T21:28:02.505" v="722" actId="20577"/>
          <ac:spMkLst>
            <pc:docMk/>
            <pc:sldMk cId="2467051274" sldId="359"/>
            <ac:spMk id="3" creationId="{476E5298-258A-F308-FD81-0C7F94577104}"/>
          </ac:spMkLst>
        </pc:spChg>
        <pc:spChg chg="add mod">
          <ac:chgData name="zhaohan" userId="95e304e8ede71739" providerId="LiveId" clId="{F90E3824-B3A6-4C2F-B4B1-79457E74D102}" dt="2022-09-17T19:58:00.049" v="587" actId="1035"/>
          <ac:spMkLst>
            <pc:docMk/>
            <pc:sldMk cId="2467051274" sldId="359"/>
            <ac:spMk id="5" creationId="{9F99D114-C506-1E69-65C4-54A23D7BBB05}"/>
          </ac:spMkLst>
        </pc:spChg>
        <pc:spChg chg="add mod">
          <ac:chgData name="zhaohan" userId="95e304e8ede71739" providerId="LiveId" clId="{F90E3824-B3A6-4C2F-B4B1-79457E74D102}" dt="2022-09-17T20:40:53.104" v="630"/>
          <ac:spMkLst>
            <pc:docMk/>
            <pc:sldMk cId="2467051274" sldId="359"/>
            <ac:spMk id="6" creationId="{0E9EE4FB-AB83-2DA7-A882-6C0571F0CCA9}"/>
          </ac:spMkLst>
        </pc:spChg>
        <pc:spChg chg="add mod">
          <ac:chgData name="zhaohan" userId="95e304e8ede71739" providerId="LiveId" clId="{F90E3824-B3A6-4C2F-B4B1-79457E74D102}" dt="2022-09-17T20:40:56.888" v="631"/>
          <ac:spMkLst>
            <pc:docMk/>
            <pc:sldMk cId="2467051274" sldId="359"/>
            <ac:spMk id="7" creationId="{8AD242C7-B12D-C131-C8DE-04B16675305D}"/>
          </ac:spMkLst>
        </pc:spChg>
        <pc:grpChg chg="add mod">
          <ac:chgData name="zhaohan" userId="95e304e8ede71739" providerId="LiveId" clId="{F90E3824-B3A6-4C2F-B4B1-79457E74D102}" dt="2022-09-17T19:34:06.609" v="53" actId="14100"/>
          <ac:grpSpMkLst>
            <pc:docMk/>
            <pc:sldMk cId="2467051274" sldId="359"/>
            <ac:grpSpMk id="2" creationId="{E7C9441C-A503-DCB2-6983-E28359556744}"/>
          </ac:grpSpMkLst>
        </pc:grpChg>
        <pc:graphicFrameChg chg="add del mod">
          <ac:chgData name="zhaohan" userId="95e304e8ede71739" providerId="LiveId" clId="{F90E3824-B3A6-4C2F-B4B1-79457E74D102}" dt="2022-09-17T19:45:52.019" v="538" actId="21"/>
          <ac:graphicFrameMkLst>
            <pc:docMk/>
            <pc:sldMk cId="2467051274" sldId="359"/>
            <ac:graphicFrameMk id="8" creationId="{902D2F2E-8287-CED0-FB67-3EA26F2A3F5C}"/>
          </ac:graphicFrameMkLst>
        </pc:graphicFrameChg>
        <pc:picChg chg="add mod modCrop">
          <ac:chgData name="zhaohan" userId="95e304e8ede71739" providerId="LiveId" clId="{F90E3824-B3A6-4C2F-B4B1-79457E74D102}" dt="2022-09-17T20:25:18.842" v="603" actId="14100"/>
          <ac:picMkLst>
            <pc:docMk/>
            <pc:sldMk cId="2467051274" sldId="359"/>
            <ac:picMk id="10" creationId="{47A59D7B-554E-750F-26BC-9A4758BD30DD}"/>
          </ac:picMkLst>
        </pc:picChg>
        <pc:cxnChg chg="mod">
          <ac:chgData name="zhaohan" userId="95e304e8ede71739" providerId="LiveId" clId="{F90E3824-B3A6-4C2F-B4B1-79457E74D102}" dt="2022-09-17T19:33:46.523" v="0"/>
          <ac:cxnSpMkLst>
            <pc:docMk/>
            <pc:sldMk cId="2467051274" sldId="359"/>
            <ac:cxnSpMk id="4" creationId="{7276C52E-DA0D-D907-954C-EB462617C50B}"/>
          </ac:cxnSpMkLst>
        </pc:cxnChg>
      </pc:sldChg>
      <pc:sldChg chg="addSp delSp modSp mod">
        <pc:chgData name="zhaohan" userId="95e304e8ede71739" providerId="LiveId" clId="{F90E3824-B3A6-4C2F-B4B1-79457E74D102}" dt="2022-09-18T11:44:18.338" v="1469" actId="20577"/>
        <pc:sldMkLst>
          <pc:docMk/>
          <pc:sldMk cId="1463968883" sldId="362"/>
        </pc:sldMkLst>
        <pc:spChg chg="add del mod">
          <ac:chgData name="zhaohan" userId="95e304e8ede71739" providerId="LiveId" clId="{F90E3824-B3A6-4C2F-B4B1-79457E74D102}" dt="2022-09-17T19:43:11.719" v="400" actId="21"/>
          <ac:spMkLst>
            <pc:docMk/>
            <pc:sldMk cId="1463968883" sldId="362"/>
            <ac:spMk id="2" creationId="{52F86DE8-07B5-525E-BBB7-F11CB2D6FDC6}"/>
          </ac:spMkLst>
        </pc:spChg>
        <pc:spChg chg="add mod">
          <ac:chgData name="zhaohan" userId="95e304e8ede71739" providerId="LiveId" clId="{F90E3824-B3A6-4C2F-B4B1-79457E74D102}" dt="2022-09-17T21:36:25.500" v="907" actId="1076"/>
          <ac:spMkLst>
            <pc:docMk/>
            <pc:sldMk cId="1463968883" sldId="362"/>
            <ac:spMk id="3" creationId="{633B67C3-ADAD-8CD4-B922-728018BA2D34}"/>
          </ac:spMkLst>
        </pc:spChg>
        <pc:spChg chg="add mod">
          <ac:chgData name="zhaohan" userId="95e304e8ede71739" providerId="LiveId" clId="{F90E3824-B3A6-4C2F-B4B1-79457E74D102}" dt="2022-09-17T22:11:11.575" v="972" actId="20577"/>
          <ac:spMkLst>
            <pc:docMk/>
            <pc:sldMk cId="1463968883" sldId="362"/>
            <ac:spMk id="4" creationId="{49231698-A205-E7D1-90D5-ED61E4C6DE71}"/>
          </ac:spMkLst>
        </pc:spChg>
        <pc:spChg chg="add mod">
          <ac:chgData name="zhaohan" userId="95e304e8ede71739" providerId="LiveId" clId="{F90E3824-B3A6-4C2F-B4B1-79457E74D102}" dt="2022-09-17T21:36:12.410" v="892" actId="403"/>
          <ac:spMkLst>
            <pc:docMk/>
            <pc:sldMk cId="1463968883" sldId="362"/>
            <ac:spMk id="5" creationId="{7FA6465C-8B2E-BC40-9154-B57EABA48052}"/>
          </ac:spMkLst>
        </pc:spChg>
        <pc:spChg chg="mod">
          <ac:chgData name="zhaohan" userId="95e304e8ede71739" providerId="LiveId" clId="{F90E3824-B3A6-4C2F-B4B1-79457E74D102}" dt="2022-09-17T21:27:51.332" v="678"/>
          <ac:spMkLst>
            <pc:docMk/>
            <pc:sldMk cId="1463968883" sldId="362"/>
            <ac:spMk id="7" creationId="{D4D1380F-F3F0-1DC2-34B4-2B9ABDA79ACA}"/>
          </ac:spMkLst>
        </pc:spChg>
        <pc:spChg chg="add mod">
          <ac:chgData name="zhaohan" userId="95e304e8ede71739" providerId="LiveId" clId="{F90E3824-B3A6-4C2F-B4B1-79457E74D102}" dt="2022-09-18T11:44:18.338" v="1469" actId="20577"/>
          <ac:spMkLst>
            <pc:docMk/>
            <pc:sldMk cId="1463968883" sldId="362"/>
            <ac:spMk id="9" creationId="{94FA2723-29D2-6F68-5519-A4F0FF639AB2}"/>
          </ac:spMkLst>
        </pc:spChg>
        <pc:spChg chg="add del mod">
          <ac:chgData name="zhaohan" userId="95e304e8ede71739" providerId="LiveId" clId="{F90E3824-B3A6-4C2F-B4B1-79457E74D102}" dt="2022-09-17T19:55:31.065" v="564" actId="21"/>
          <ac:spMkLst>
            <pc:docMk/>
            <pc:sldMk cId="1463968883" sldId="362"/>
            <ac:spMk id="9" creationId="{AE27D733-3AC8-480C-EC81-FF10C7034FEB}"/>
          </ac:spMkLst>
        </pc:spChg>
        <pc:spChg chg="add del mod">
          <ac:chgData name="zhaohan" userId="95e304e8ede71739" providerId="LiveId" clId="{F90E3824-B3A6-4C2F-B4B1-79457E74D102}" dt="2022-09-17T20:35:32.454" v="628" actId="21"/>
          <ac:spMkLst>
            <pc:docMk/>
            <pc:sldMk cId="1463968883" sldId="362"/>
            <ac:spMk id="10" creationId="{E6F4F58C-480E-BE5B-0F2F-2DD772FD1288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3" creationId="{4E1172FE-9396-99F1-627E-579F55ABFA70}"/>
          </ac:spMkLst>
        </pc:spChg>
        <pc:spChg chg="add mod">
          <ac:chgData name="zhaohan" userId="95e304e8ede71739" providerId="LiveId" clId="{F90E3824-B3A6-4C2F-B4B1-79457E74D102}" dt="2022-09-17T22:43:42.808" v="1003" actId="1035"/>
          <ac:spMkLst>
            <pc:docMk/>
            <pc:sldMk cId="1463968883" sldId="362"/>
            <ac:spMk id="14" creationId="{02CD6B9F-6E7D-B83E-79CF-4ED8F00BAA6E}"/>
          </ac:spMkLst>
        </pc:spChg>
        <pc:grpChg chg="add mod">
          <ac:chgData name="zhaohan" userId="95e304e8ede71739" providerId="LiveId" clId="{F90E3824-B3A6-4C2F-B4B1-79457E74D102}" dt="2022-09-17T19:40:33.384" v="205"/>
          <ac:grpSpMkLst>
            <pc:docMk/>
            <pc:sldMk cId="1463968883" sldId="362"/>
            <ac:grpSpMk id="6" creationId="{D2C41B58-0DD9-1408-02BC-559179BB8F59}"/>
          </ac:grpSpMkLst>
        </pc:grpChg>
        <pc:graphicFrameChg chg="add mod">
          <ac:chgData name="zhaohan" userId="95e304e8ede71739" providerId="LiveId" clId="{F90E3824-B3A6-4C2F-B4B1-79457E74D102}" dt="2022-09-18T11:41:58.072" v="1018" actId="14100"/>
          <ac:graphicFrameMkLst>
            <pc:docMk/>
            <pc:sldMk cId="1463968883" sldId="362"/>
            <ac:graphicFrameMk id="2" creationId="{E4D5F580-824C-235A-2D8A-EAF6BEF2F819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1" creationId="{1C3550DC-A592-1DD5-0958-39C1AE813F4F}"/>
          </ac:graphicFrameMkLst>
        </pc:graphicFrameChg>
        <pc:graphicFrameChg chg="add mod">
          <ac:chgData name="zhaohan" userId="95e304e8ede71739" providerId="LiveId" clId="{F90E3824-B3A6-4C2F-B4B1-79457E74D102}" dt="2022-09-17T21:36:19.301" v="905" actId="1036"/>
          <ac:graphicFrameMkLst>
            <pc:docMk/>
            <pc:sldMk cId="1463968883" sldId="362"/>
            <ac:graphicFrameMk id="12" creationId="{CD223201-60B4-0AE5-47F7-A4B0D3747E8A}"/>
          </ac:graphicFrameMkLst>
        </pc:graphicFrameChg>
        <pc:graphicFrameChg chg="add mod">
          <ac:chgData name="zhaohan" userId="95e304e8ede71739" providerId="LiveId" clId="{F90E3824-B3A6-4C2F-B4B1-79457E74D102}" dt="2022-09-17T22:06:38.378" v="951" actId="14100"/>
          <ac:graphicFrameMkLst>
            <pc:docMk/>
            <pc:sldMk cId="1463968883" sldId="362"/>
            <ac:graphicFrameMk id="15" creationId="{BAC9E600-7EAB-977C-AF52-E890957BD178}"/>
          </ac:graphicFrameMkLst>
        </pc:graphicFrameChg>
        <pc:graphicFrameChg chg="add del mod">
          <ac:chgData name="zhaohan" userId="95e304e8ede71739" providerId="LiveId" clId="{F90E3824-B3A6-4C2F-B4B1-79457E74D102}" dt="2022-09-17T22:44:09.558" v="1004" actId="478"/>
          <ac:graphicFrameMkLst>
            <pc:docMk/>
            <pc:sldMk cId="1463968883" sldId="362"/>
            <ac:graphicFrameMk id="16" creationId="{920FEF28-955B-D73E-8B0C-452777950CD0}"/>
          </ac:graphicFrameMkLst>
        </pc:graphicFrameChg>
        <pc:picChg chg="add mod modCrop">
          <ac:chgData name="zhaohan" userId="95e304e8ede71739" providerId="LiveId" clId="{F90E3824-B3A6-4C2F-B4B1-79457E74D102}" dt="2022-09-17T22:44:36.343" v="1011" actId="1076"/>
          <ac:picMkLst>
            <pc:docMk/>
            <pc:sldMk cId="1463968883" sldId="362"/>
            <ac:picMk id="18" creationId="{999830C7-A0BF-383E-7DF0-EFF421B3560A}"/>
          </ac:picMkLst>
        </pc:picChg>
        <pc:cxnChg chg="mod">
          <ac:chgData name="zhaohan" userId="95e304e8ede71739" providerId="LiveId" clId="{F90E3824-B3A6-4C2F-B4B1-79457E74D102}" dt="2022-09-17T19:40:33.384" v="205"/>
          <ac:cxnSpMkLst>
            <pc:docMk/>
            <pc:sldMk cId="1463968883" sldId="362"/>
            <ac:cxnSpMk id="8" creationId="{72E188A2-6DCF-3690-F9B1-D9CA60A1FDB0}"/>
          </ac:cxnSpMkLst>
        </pc:cxnChg>
      </pc:sldChg>
      <pc:sldChg chg="addSp delSp modSp new mod">
        <pc:chgData name="zhaohan" userId="95e304e8ede71739" providerId="LiveId" clId="{F90E3824-B3A6-4C2F-B4B1-79457E74D102}" dt="2022-09-18T11:44:00.518" v="1428" actId="20577"/>
        <pc:sldMkLst>
          <pc:docMk/>
          <pc:sldMk cId="1290015988" sldId="363"/>
        </pc:sldMkLst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2" creationId="{CAF77642-04DE-AA94-1C17-414EF0681B49}"/>
          </ac:spMkLst>
        </pc:spChg>
        <pc:spChg chg="add mod">
          <ac:chgData name="zhaohan" userId="95e304e8ede71739" providerId="LiveId" clId="{F90E3824-B3A6-4C2F-B4B1-79457E74D102}" dt="2022-09-18T11:43:11.488" v="1248" actId="207"/>
          <ac:spMkLst>
            <pc:docMk/>
            <pc:sldMk cId="1290015988" sldId="363"/>
            <ac:spMk id="2" creationId="{F1A3BA49-CFED-AA27-4A10-C797C103A4BA}"/>
          </ac:spMkLst>
        </pc:spChg>
        <pc:spChg chg="del">
          <ac:chgData name="zhaohan" userId="95e304e8ede71739" providerId="LiveId" clId="{F90E3824-B3A6-4C2F-B4B1-79457E74D102}" dt="2022-09-17T19:40:27.134" v="203" actId="21"/>
          <ac:spMkLst>
            <pc:docMk/>
            <pc:sldMk cId="1290015988" sldId="363"/>
            <ac:spMk id="3" creationId="{FC742F61-CB46-B3CF-0A9E-B8E3E40CDF54}"/>
          </ac:spMkLst>
        </pc:spChg>
        <pc:spChg chg="mod">
          <ac:chgData name="zhaohan" userId="95e304e8ede71739" providerId="LiveId" clId="{F90E3824-B3A6-4C2F-B4B1-79457E74D102}" dt="2022-09-18T11:43:15.130" v="1258" actId="20577"/>
          <ac:spMkLst>
            <pc:docMk/>
            <pc:sldMk cId="1290015988" sldId="363"/>
            <ac:spMk id="5" creationId="{4165B598-94C3-2355-1BE2-3115E6F343A9}"/>
          </ac:spMkLst>
        </pc:spChg>
        <pc:spChg chg="add mod">
          <ac:chgData name="zhaohan" userId="95e304e8ede71739" providerId="LiveId" clId="{F90E3824-B3A6-4C2F-B4B1-79457E74D102}" dt="2022-09-18T11:43:37.293" v="1321" actId="20577"/>
          <ac:spMkLst>
            <pc:docMk/>
            <pc:sldMk cId="1290015988" sldId="363"/>
            <ac:spMk id="7" creationId="{F0901BC1-52C8-78CC-1F82-6ECCF912A99E}"/>
          </ac:spMkLst>
        </pc:spChg>
        <pc:spChg chg="add mod">
          <ac:chgData name="zhaohan" userId="95e304e8ede71739" providerId="LiveId" clId="{F90E3824-B3A6-4C2F-B4B1-79457E74D102}" dt="2022-09-18T11:44:00.518" v="1428" actId="20577"/>
          <ac:spMkLst>
            <pc:docMk/>
            <pc:sldMk cId="1290015988" sldId="363"/>
            <ac:spMk id="8" creationId="{B398A667-C1E2-F701-0E80-A24F5B0CF20C}"/>
          </ac:spMkLst>
        </pc:spChg>
        <pc:spChg chg="add mod">
          <ac:chgData name="zhaohan" userId="95e304e8ede71739" providerId="LiveId" clId="{F90E3824-B3A6-4C2F-B4B1-79457E74D102}" dt="2022-09-17T21:27:27.163" v="677" actId="20577"/>
          <ac:spMkLst>
            <pc:docMk/>
            <pc:sldMk cId="1290015988" sldId="363"/>
            <ac:spMk id="9" creationId="{BCEF83C9-5341-BD5D-BE9D-8E84EB8964CE}"/>
          </ac:spMkLst>
        </pc:spChg>
        <pc:grpChg chg="add mod">
          <ac:chgData name="zhaohan" userId="95e304e8ede71739" providerId="LiveId" clId="{F90E3824-B3A6-4C2F-B4B1-79457E74D102}" dt="2022-09-17T21:27:19.921" v="651"/>
          <ac:grpSpMkLst>
            <pc:docMk/>
            <pc:sldMk cId="1290015988" sldId="363"/>
            <ac:grpSpMk id="4" creationId="{C50A1570-9C3F-D997-56C8-6FB75601A44B}"/>
          </ac:grpSpMkLst>
        </pc:grpChg>
        <pc:cxnChg chg="mod">
          <ac:chgData name="zhaohan" userId="95e304e8ede71739" providerId="LiveId" clId="{F90E3824-B3A6-4C2F-B4B1-79457E74D102}" dt="2022-09-17T21:27:19.921" v="651"/>
          <ac:cxnSpMkLst>
            <pc:docMk/>
            <pc:sldMk cId="1290015988" sldId="363"/>
            <ac:cxnSpMk id="6" creationId="{3BD84FC2-E29F-B2B6-866E-A4401A5EBAE1}"/>
          </ac:cxnSpMkLst>
        </pc:cxnChg>
      </pc:sldChg>
      <pc:sldChg chg="addSp modSp mod">
        <pc:chgData name="zhaohan" userId="95e304e8ede71739" providerId="LiveId" clId="{F90E3824-B3A6-4C2F-B4B1-79457E74D102}" dt="2022-09-20T20:18:28.848" v="1626" actId="14100"/>
        <pc:sldMkLst>
          <pc:docMk/>
          <pc:sldMk cId="1674498947" sldId="366"/>
        </pc:sldMkLst>
        <pc:spChg chg="mod">
          <ac:chgData name="zhaohan" userId="95e304e8ede71739" providerId="LiveId" clId="{F90E3824-B3A6-4C2F-B4B1-79457E74D102}" dt="2022-09-19T20:22:42.570" v="1540" actId="20577"/>
          <ac:spMkLst>
            <pc:docMk/>
            <pc:sldMk cId="1674498947" sldId="366"/>
            <ac:spMk id="3" creationId="{7E6D25C6-EF7A-12C5-A59C-87F67F423B44}"/>
          </ac:spMkLst>
        </pc:spChg>
        <pc:spChg chg="add mod">
          <ac:chgData name="zhaohan" userId="95e304e8ede71739" providerId="LiveId" clId="{F90E3824-B3A6-4C2F-B4B1-79457E74D102}" dt="2022-09-19T20:23:50.434" v="1613" actId="1076"/>
          <ac:spMkLst>
            <pc:docMk/>
            <pc:sldMk cId="1674498947" sldId="366"/>
            <ac:spMk id="6" creationId="{640BA3AF-F165-AA4F-297F-0ED72CAD557E}"/>
          </ac:spMkLst>
        </pc:spChg>
        <pc:spChg chg="add mod">
          <ac:chgData name="zhaohan" userId="95e304e8ede71739" providerId="LiveId" clId="{F90E3824-B3A6-4C2F-B4B1-79457E74D102}" dt="2022-09-19T20:23:55.569" v="1615" actId="20577"/>
          <ac:spMkLst>
            <pc:docMk/>
            <pc:sldMk cId="1674498947" sldId="366"/>
            <ac:spMk id="7" creationId="{87EA1E12-5A1C-BC21-EB83-99C5BED6233C}"/>
          </ac:spMkLst>
        </pc:spChg>
        <pc:spChg chg="add mod">
          <ac:chgData name="zhaohan" userId="95e304e8ede71739" providerId="LiveId" clId="{F90E3824-B3A6-4C2F-B4B1-79457E74D102}" dt="2022-09-19T20:23:57.430" v="1616" actId="20577"/>
          <ac:spMkLst>
            <pc:docMk/>
            <pc:sldMk cId="1674498947" sldId="366"/>
            <ac:spMk id="8" creationId="{ADD5A741-A7F5-0715-A1F6-7DE967D69780}"/>
          </ac:spMkLst>
        </pc:spChg>
        <pc:grpChg chg="add mod">
          <ac:chgData name="zhaohan" userId="95e304e8ede71739" providerId="LiveId" clId="{F90E3824-B3A6-4C2F-B4B1-79457E74D102}" dt="2022-09-19T20:20:24.451" v="1471"/>
          <ac:grpSpMkLst>
            <pc:docMk/>
            <pc:sldMk cId="1674498947" sldId="366"/>
            <ac:grpSpMk id="2" creationId="{C1F7E0EB-7952-4952-9994-DB596D2AE73C}"/>
          </ac:grpSpMkLst>
        </pc:grpChg>
        <pc:graphicFrameChg chg="add mod">
          <ac:chgData name="zhaohan" userId="95e304e8ede71739" providerId="LiveId" clId="{F90E3824-B3A6-4C2F-B4B1-79457E74D102}" dt="2022-09-19T20:21:19.215" v="1509" actId="1076"/>
          <ac:graphicFrameMkLst>
            <pc:docMk/>
            <pc:sldMk cId="1674498947" sldId="366"/>
            <ac:graphicFrameMk id="5" creationId="{8EA03985-7C59-DA18-57DE-A345A6955032}"/>
          </ac:graphicFrameMkLst>
        </pc:graphicFrameChg>
        <pc:graphicFrameChg chg="add mod">
          <ac:chgData name="zhaohan" userId="95e304e8ede71739" providerId="LiveId" clId="{F90E3824-B3A6-4C2F-B4B1-79457E74D102}" dt="2022-09-20T20:18:16.299" v="1622" actId="14100"/>
          <ac:graphicFrameMkLst>
            <pc:docMk/>
            <pc:sldMk cId="1674498947" sldId="366"/>
            <ac:graphicFrameMk id="14" creationId="{A869664B-3340-6338-F6D5-672AD2558C84}"/>
          </ac:graphicFrameMkLst>
        </pc:graphicFrameChg>
        <pc:picChg chg="mod">
          <ac:chgData name="zhaohan" userId="95e304e8ede71739" providerId="LiveId" clId="{F90E3824-B3A6-4C2F-B4B1-79457E74D102}" dt="2022-09-20T20:18:28.848" v="1626" actId="14100"/>
          <ac:picMkLst>
            <pc:docMk/>
            <pc:sldMk cId="1674498947" sldId="366"/>
            <ac:picMk id="10" creationId="{1281714C-025C-4BF4-ABFB-33B4B67541B7}"/>
          </ac:picMkLst>
        </pc:picChg>
        <pc:cxnChg chg="mod">
          <ac:chgData name="zhaohan" userId="95e304e8ede71739" providerId="LiveId" clId="{F90E3824-B3A6-4C2F-B4B1-79457E74D102}" dt="2022-09-19T20:20:24.451" v="1471"/>
          <ac:cxnSpMkLst>
            <pc:docMk/>
            <pc:sldMk cId="1674498947" sldId="366"/>
            <ac:cxnSpMk id="4" creationId="{3ECF84FB-2ED7-20FB-6181-11299C0129D9}"/>
          </ac:cxnSpMkLst>
        </pc:cxnChg>
      </pc:sldChg>
      <pc:sldChg chg="add">
        <pc:chgData name="zhaohan" userId="95e304e8ede71739" providerId="LiveId" clId="{F90E3824-B3A6-4C2F-B4B1-79457E74D102}" dt="2022-09-19T20:20:21.472" v="1470"/>
        <pc:sldMkLst>
          <pc:docMk/>
          <pc:sldMk cId="2356179281" sldId="367"/>
        </pc:sldMkLst>
      </pc:sldChg>
    </pc:docChg>
  </pc:docChgLst>
  <pc:docChgLst>
    <pc:chgData name="zhaohan" userId="95e304e8ede71739" providerId="LiveId" clId="{8519ADB9-453D-406B-A2B7-641BA8116BEF}"/>
    <pc:docChg chg="undo custSel addSld modSld sldOrd">
      <pc:chgData name="zhaohan" userId="95e304e8ede71739" providerId="LiveId" clId="{8519ADB9-453D-406B-A2B7-641BA8116BEF}" dt="2022-10-10T21:31:39.494" v="61" actId="1076"/>
      <pc:docMkLst>
        <pc:docMk/>
      </pc:docMkLst>
      <pc:sldChg chg="addSp delSp modSp mod">
        <pc:chgData name="zhaohan" userId="95e304e8ede71739" providerId="LiveId" clId="{8519ADB9-453D-406B-A2B7-641BA8116BEF}" dt="2022-10-10T20:36:18.063" v="35" actId="21"/>
        <pc:sldMkLst>
          <pc:docMk/>
          <pc:sldMk cId="3113250322" sldId="434"/>
        </pc:sldMkLst>
        <pc:spChg chg="mod">
          <ac:chgData name="zhaohan" userId="95e304e8ede71739" providerId="LiveId" clId="{8519ADB9-453D-406B-A2B7-641BA8116BEF}" dt="2022-10-10T20:24:18.627" v="5" actId="20577"/>
          <ac:spMkLst>
            <pc:docMk/>
            <pc:sldMk cId="3113250322" sldId="434"/>
            <ac:spMk id="3" creationId="{0225910B-1B82-4D89-8EE6-7CC1B3B24492}"/>
          </ac:spMkLst>
        </pc:spChg>
        <pc:spChg chg="del">
          <ac:chgData name="zhaohan" userId="95e304e8ede71739" providerId="LiveId" clId="{8519ADB9-453D-406B-A2B7-641BA8116BEF}" dt="2022-10-10T20:24:22.886" v="6" actId="21"/>
          <ac:spMkLst>
            <pc:docMk/>
            <pc:sldMk cId="3113250322" sldId="434"/>
            <ac:spMk id="11" creationId="{2E1A275E-03D4-4424-AC68-9F67D863E30A}"/>
          </ac:spMkLst>
        </pc:spChg>
        <pc:spChg chg="add del mod">
          <ac:chgData name="zhaohan" userId="95e304e8ede71739" providerId="LiveId" clId="{8519ADB9-453D-406B-A2B7-641BA8116BEF}" dt="2022-10-10T20:36:18.063" v="35" actId="21"/>
          <ac:spMkLst>
            <pc:docMk/>
            <pc:sldMk cId="3113250322" sldId="434"/>
            <ac:spMk id="16" creationId="{FC2124D9-6265-557E-5AB3-EBC74941BBBC}"/>
          </ac:spMkLst>
        </pc:spChg>
        <pc:spChg chg="add del mod">
          <ac:chgData name="zhaohan" userId="95e304e8ede71739" providerId="LiveId" clId="{8519ADB9-453D-406B-A2B7-641BA8116BEF}" dt="2022-10-10T20:24:31.592" v="8"/>
          <ac:spMkLst>
            <pc:docMk/>
            <pc:sldMk cId="3113250322" sldId="434"/>
            <ac:spMk id="17" creationId="{39F30D54-5051-3C58-694D-1F94CF2445F9}"/>
          </ac:spMkLst>
        </pc:spChg>
        <pc:spChg chg="add del mod">
          <ac:chgData name="zhaohan" userId="95e304e8ede71739" providerId="LiveId" clId="{8519ADB9-453D-406B-A2B7-641BA8116BEF}" dt="2022-10-10T20:24:55.684" v="12" actId="21"/>
          <ac:spMkLst>
            <pc:docMk/>
            <pc:sldMk cId="3113250322" sldId="434"/>
            <ac:spMk id="18" creationId="{BDDD5AF2-EB3E-E244-A5BF-A6948E8DCE42}"/>
          </ac:spMkLst>
        </pc:spChg>
        <pc:spChg chg="add del mod">
          <ac:chgData name="zhaohan" userId="95e304e8ede71739" providerId="LiveId" clId="{8519ADB9-453D-406B-A2B7-641BA8116BEF}" dt="2022-10-10T20:25:01.572" v="14" actId="478"/>
          <ac:spMkLst>
            <pc:docMk/>
            <pc:sldMk cId="3113250322" sldId="434"/>
            <ac:spMk id="19" creationId="{BB28E95E-B1A2-649E-4B87-85AC5B6B4CFC}"/>
          </ac:spMkLst>
        </pc:spChg>
        <pc:spChg chg="mod">
          <ac:chgData name="zhaohan" userId="95e304e8ede71739" providerId="LiveId" clId="{8519ADB9-453D-406B-A2B7-641BA8116BEF}" dt="2022-10-10T20:28:35.339" v="26" actId="20577"/>
          <ac:spMkLst>
            <pc:docMk/>
            <pc:sldMk cId="3113250322" sldId="434"/>
            <ac:spMk id="24" creationId="{CEE08410-E6DE-40E2-8088-E19B96DC3541}"/>
          </ac:spMkLst>
        </pc:spChg>
        <pc:picChg chg="mod">
          <ac:chgData name="zhaohan" userId="95e304e8ede71739" providerId="LiveId" clId="{8519ADB9-453D-406B-A2B7-641BA8116BEF}" dt="2022-10-10T20:26:11.058" v="24" actId="14100"/>
          <ac:picMkLst>
            <pc:docMk/>
            <pc:sldMk cId="3113250322" sldId="434"/>
            <ac:picMk id="9" creationId="{E46A0C57-6318-4210-8CE3-2B85C20B9925}"/>
          </ac:picMkLst>
        </pc:picChg>
        <pc:picChg chg="add mod">
          <ac:chgData name="zhaohan" userId="95e304e8ede71739" providerId="LiveId" clId="{8519ADB9-453D-406B-A2B7-641BA8116BEF}" dt="2022-10-10T20:25:56.057" v="21" actId="14100"/>
          <ac:picMkLst>
            <pc:docMk/>
            <pc:sldMk cId="3113250322" sldId="434"/>
            <ac:picMk id="25" creationId="{18330190-F284-519D-6A53-F0DDCEBE91F4}"/>
          </ac:picMkLst>
        </pc:picChg>
        <pc:picChg chg="add mod">
          <ac:chgData name="zhaohan" userId="95e304e8ede71739" providerId="LiveId" clId="{8519ADB9-453D-406B-A2B7-641BA8116BEF}" dt="2022-10-10T20:36:12.918" v="34" actId="1076"/>
          <ac:picMkLst>
            <pc:docMk/>
            <pc:sldMk cId="3113250322" sldId="434"/>
            <ac:picMk id="27" creationId="{C19737E9-90BE-2165-9C74-6799677B00E3}"/>
          </ac:picMkLst>
        </pc:picChg>
      </pc:sldChg>
      <pc:sldChg chg="addSp delSp modSp mod ord">
        <pc:chgData name="zhaohan" userId="95e304e8ede71739" providerId="LiveId" clId="{8519ADB9-453D-406B-A2B7-641BA8116BEF}" dt="2022-10-10T21:30:51.277" v="58" actId="1076"/>
        <pc:sldMkLst>
          <pc:docMk/>
          <pc:sldMk cId="3275219730" sldId="435"/>
        </pc:sldMkLst>
        <pc:spChg chg="add del mod">
          <ac:chgData name="zhaohan" userId="95e304e8ede71739" providerId="LiveId" clId="{8519ADB9-453D-406B-A2B7-641BA8116BEF}" dt="2022-10-10T21:19:48.708" v="55" actId="1076"/>
          <ac:spMkLst>
            <pc:docMk/>
            <pc:sldMk cId="3275219730" sldId="435"/>
            <ac:spMk id="3" creationId="{D837EA9C-49AD-2B4E-9F1C-FCA4E2E96079}"/>
          </ac:spMkLst>
        </pc:spChg>
        <pc:picChg chg="add mod">
          <ac:chgData name="zhaohan" userId="95e304e8ede71739" providerId="LiveId" clId="{8519ADB9-453D-406B-A2B7-641BA8116BEF}" dt="2022-10-10T21:30:51.277" v="58" actId="1076"/>
          <ac:picMkLst>
            <pc:docMk/>
            <pc:sldMk cId="3275219730" sldId="435"/>
            <ac:picMk id="5" creationId="{6BAF5D32-BECF-BED1-1330-2D5D70E61DEE}"/>
          </ac:picMkLst>
        </pc:picChg>
      </pc:sldChg>
      <pc:sldChg chg="addSp delSp modSp add mod">
        <pc:chgData name="zhaohan" userId="95e304e8ede71739" providerId="LiveId" clId="{8519ADB9-453D-406B-A2B7-641BA8116BEF}" dt="2022-10-10T21:31:39.494" v="61" actId="1076"/>
        <pc:sldMkLst>
          <pc:docMk/>
          <pc:sldMk cId="216649964" sldId="436"/>
        </pc:sldMkLst>
        <pc:spChg chg="mod">
          <ac:chgData name="zhaohan" userId="95e304e8ede71739" providerId="LiveId" clId="{8519ADB9-453D-406B-A2B7-641BA8116BEF}" dt="2022-10-10T21:19:27.820" v="46" actId="20577"/>
          <ac:spMkLst>
            <pc:docMk/>
            <pc:sldMk cId="216649964" sldId="436"/>
            <ac:spMk id="7" creationId="{B2DD1311-F3E2-4B6D-A85D-C27D6B8B972E}"/>
          </ac:spMkLst>
        </pc:spChg>
        <pc:spChg chg="add mod">
          <ac:chgData name="zhaohan" userId="95e304e8ede71739" providerId="LiveId" clId="{8519ADB9-453D-406B-A2B7-641BA8116BEF}" dt="2022-10-10T21:31:39.494" v="61" actId="1076"/>
          <ac:spMkLst>
            <pc:docMk/>
            <pc:sldMk cId="216649964" sldId="436"/>
            <ac:spMk id="11" creationId="{A89EEED3-9C4B-CF17-31A4-40C98933E472}"/>
          </ac:spMkLst>
        </pc:spChg>
        <pc:picChg chg="add del">
          <ac:chgData name="zhaohan" userId="95e304e8ede71739" providerId="LiveId" clId="{8519ADB9-453D-406B-A2B7-641BA8116BEF}" dt="2022-10-10T21:31:38.533" v="60" actId="21"/>
          <ac:picMkLst>
            <pc:docMk/>
            <pc:sldMk cId="216649964" sldId="436"/>
            <ac:picMk id="13" creationId="{8B414E3C-C690-4D4B-AFB6-EBA50A598520}"/>
          </ac:picMkLst>
        </pc:picChg>
      </pc:sldChg>
    </pc:docChg>
  </pc:docChgLst>
  <pc:docChgLst>
    <pc:chgData name="Zhao Xiong" userId="5eba49e5-2895-4cd9-83e8-b3064fe76704" providerId="ADAL" clId="{D82DBE08-D358-401E-B916-C3CF32898FE7}"/>
    <pc:docChg chg="undo custSel addSld delSld modSld sldOrd">
      <pc:chgData name="Zhao Xiong" userId="5eba49e5-2895-4cd9-83e8-b3064fe76704" providerId="ADAL" clId="{D82DBE08-D358-401E-B916-C3CF32898FE7}" dt="2022-09-14T16:48:47.603" v="6178" actId="1076"/>
      <pc:docMkLst>
        <pc:docMk/>
      </pc:docMkLst>
      <pc:sldChg chg="modSp">
        <pc:chgData name="Zhao Xiong" userId="5eba49e5-2895-4cd9-83e8-b3064fe76704" providerId="ADAL" clId="{D82DBE08-D358-401E-B916-C3CF32898FE7}" dt="2022-08-17T18:22:01.631" v="62" actId="14100"/>
        <pc:sldMkLst>
          <pc:docMk/>
          <pc:sldMk cId="1920508232" sldId="262"/>
        </pc:sldMkLst>
        <pc:picChg chg="mod">
          <ac:chgData name="Zhao Xiong" userId="5eba49e5-2895-4cd9-83e8-b3064fe76704" providerId="ADAL" clId="{D82DBE08-D358-401E-B916-C3CF32898FE7}" dt="2022-08-17T18:22:01.631" v="62" actId="14100"/>
          <ac:picMkLst>
            <pc:docMk/>
            <pc:sldMk cId="1920508232" sldId="262"/>
            <ac:picMk id="2" creationId="{FD4B9965-2B8C-4A28-8D4C-DAE9DF88450A}"/>
          </ac:picMkLst>
        </pc:picChg>
        <pc:picChg chg="mod">
          <ac:chgData name="Zhao Xiong" userId="5eba49e5-2895-4cd9-83e8-b3064fe76704" providerId="ADAL" clId="{D82DBE08-D358-401E-B916-C3CF32898FE7}" dt="2022-08-17T18:22:01.516" v="59" actId="14100"/>
          <ac:picMkLst>
            <pc:docMk/>
            <pc:sldMk cId="1920508232" sldId="262"/>
            <ac:picMk id="3" creationId="{9CD36BFD-C338-4C51-816E-58CA5BA5D4C8}"/>
          </ac:picMkLst>
        </pc:picChg>
        <pc:picChg chg="mod">
          <ac:chgData name="Zhao Xiong" userId="5eba49e5-2895-4cd9-83e8-b3064fe76704" providerId="ADAL" clId="{D82DBE08-D358-401E-B916-C3CF32898FE7}" dt="2022-08-17T18:22:01.604" v="61" actId="14100"/>
          <ac:picMkLst>
            <pc:docMk/>
            <pc:sldMk cId="1920508232" sldId="262"/>
            <ac:picMk id="5" creationId="{F3A28C97-FC86-4392-9192-A00393915C9E}"/>
          </ac:picMkLst>
        </pc:picChg>
        <pc:picChg chg="mod">
          <ac:chgData name="Zhao Xiong" userId="5eba49e5-2895-4cd9-83e8-b3064fe76704" providerId="ADAL" clId="{D82DBE08-D358-401E-B916-C3CF32898FE7}" dt="2022-08-17T18:22:01.563" v="60" actId="14100"/>
          <ac:picMkLst>
            <pc:docMk/>
            <pc:sldMk cId="1920508232" sldId="262"/>
            <ac:picMk id="8" creationId="{959F5EC5-53F6-4F6A-B348-BEEFFD3957D1}"/>
          </ac:picMkLst>
        </pc:picChg>
      </pc:sldChg>
      <pc:sldChg chg="ord">
        <pc:chgData name="Zhao Xiong" userId="5eba49e5-2895-4cd9-83e8-b3064fe76704" providerId="ADAL" clId="{D82DBE08-D358-401E-B916-C3CF32898FE7}" dt="2022-09-02T15:03:39.386" v="2435"/>
        <pc:sldMkLst>
          <pc:docMk/>
          <pc:sldMk cId="65343148" sldId="263"/>
        </pc:sldMkLst>
      </pc:sldChg>
      <pc:sldChg chg="modSp">
        <pc:chgData name="Zhao Xiong" userId="5eba49e5-2895-4cd9-83e8-b3064fe76704" providerId="ADAL" clId="{D82DBE08-D358-401E-B916-C3CF32898FE7}" dt="2022-08-17T18:22:01.764" v="65" actId="1076"/>
        <pc:sldMkLst>
          <pc:docMk/>
          <pc:sldMk cId="4234346216" sldId="264"/>
        </pc:sldMkLst>
        <pc:spChg chg="mod">
          <ac:chgData name="Zhao Xiong" userId="5eba49e5-2895-4cd9-83e8-b3064fe76704" providerId="ADAL" clId="{D82DBE08-D358-401E-B916-C3CF32898FE7}" dt="2022-08-17T18:22:01.764" v="65" actId="1076"/>
          <ac:spMkLst>
            <pc:docMk/>
            <pc:sldMk cId="4234346216" sldId="264"/>
            <ac:spMk id="9" creationId="{57DEF2AA-1C12-4E98-A08B-699818FD3644}"/>
          </ac:spMkLst>
        </pc:sp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4" creationId="{C91C42C4-1A90-4654-B272-1E1EE06DA2B4}"/>
          </ac:picMkLst>
        </pc:picChg>
        <pc:picChg chg="mod">
          <ac:chgData name="Zhao Xiong" userId="5eba49e5-2895-4cd9-83e8-b3064fe76704" providerId="ADAL" clId="{D82DBE08-D358-401E-B916-C3CF32898FE7}" dt="2022-08-17T18:22:01.661" v="63" actId="1035"/>
          <ac:picMkLst>
            <pc:docMk/>
            <pc:sldMk cId="4234346216" sldId="264"/>
            <ac:picMk id="15" creationId="{90798553-75ED-46C4-8190-7CFC55BFCF2D}"/>
          </ac:picMkLst>
        </pc:picChg>
      </pc:sldChg>
      <pc:sldChg chg="ord">
        <pc:chgData name="Zhao Xiong" userId="5eba49e5-2895-4cd9-83e8-b3064fe76704" providerId="ADAL" clId="{D82DBE08-D358-401E-B916-C3CF32898FE7}" dt="2022-08-23T13:18:17.089" v="68"/>
        <pc:sldMkLst>
          <pc:docMk/>
          <pc:sldMk cId="842150243" sldId="275"/>
        </pc:sldMkLst>
      </pc:sldChg>
      <pc:sldChg chg="modSp">
        <pc:chgData name="Zhao Xiong" userId="5eba49e5-2895-4cd9-83e8-b3064fe76704" providerId="ADAL" clId="{D82DBE08-D358-401E-B916-C3CF32898FE7}" dt="2022-08-12T14:11:15.942" v="7" actId="1076"/>
        <pc:sldMkLst>
          <pc:docMk/>
          <pc:sldMk cId="3437013850" sldId="276"/>
        </pc:sldMkLst>
        <pc:spChg chg="mod">
          <ac:chgData name="Zhao Xiong" userId="5eba49e5-2895-4cd9-83e8-b3064fe76704" providerId="ADAL" clId="{D82DBE08-D358-401E-B916-C3CF32898FE7}" dt="2022-08-12T14:11:15.942" v="7" actId="1076"/>
          <ac:spMkLst>
            <pc:docMk/>
            <pc:sldMk cId="3437013850" sldId="276"/>
            <ac:spMk id="19" creationId="{35182448-AD81-432E-9D5C-F58591C61A82}"/>
          </ac:spMkLst>
        </pc:spChg>
      </pc:sldChg>
      <pc:sldChg chg="modSp">
        <pc:chgData name="Zhao Xiong" userId="5eba49e5-2895-4cd9-83e8-b3064fe76704" providerId="ADAL" clId="{D82DBE08-D358-401E-B916-C3CF32898FE7}" dt="2022-08-12T14:06:44.910" v="3" actId="14100"/>
        <pc:sldMkLst>
          <pc:docMk/>
          <pc:sldMk cId="488936307" sldId="277"/>
        </pc:sldMkLst>
        <pc:spChg chg="mod">
          <ac:chgData name="Zhao Xiong" userId="5eba49e5-2895-4cd9-83e8-b3064fe76704" providerId="ADAL" clId="{D82DBE08-D358-401E-B916-C3CF32898FE7}" dt="2022-08-12T14:06:44.910" v="3" actId="14100"/>
          <ac:spMkLst>
            <pc:docMk/>
            <pc:sldMk cId="488936307" sldId="277"/>
            <ac:spMk id="14" creationId="{B8AD830E-14FC-44AB-B60B-3C47B3B54690}"/>
          </ac:spMkLst>
        </pc:spChg>
        <pc:picChg chg="mod">
          <ac:chgData name="Zhao Xiong" userId="5eba49e5-2895-4cd9-83e8-b3064fe76704" providerId="ADAL" clId="{D82DBE08-D358-401E-B916-C3CF32898FE7}" dt="2022-08-12T14:06:40.511" v="1" actId="14100"/>
          <ac:picMkLst>
            <pc:docMk/>
            <pc:sldMk cId="488936307" sldId="277"/>
            <ac:picMk id="17" creationId="{6F50B5D9-25FB-48DD-8D1B-D4F060EC8C34}"/>
          </ac:picMkLst>
        </pc:picChg>
      </pc:sldChg>
      <pc:sldChg chg="modSp">
        <pc:chgData name="Zhao Xiong" userId="5eba49e5-2895-4cd9-83e8-b3064fe76704" providerId="ADAL" clId="{D82DBE08-D358-401E-B916-C3CF32898FE7}" dt="2022-08-17T18:22:01.482" v="58" actId="14100"/>
        <pc:sldMkLst>
          <pc:docMk/>
          <pc:sldMk cId="2614382736" sldId="278"/>
        </pc:sldMkLst>
        <pc:picChg chg="mod">
          <ac:chgData name="Zhao Xiong" userId="5eba49e5-2895-4cd9-83e8-b3064fe76704" providerId="ADAL" clId="{D82DBE08-D358-401E-B916-C3CF32898FE7}" dt="2022-08-17T18:22:01.451" v="57" actId="14100"/>
          <ac:picMkLst>
            <pc:docMk/>
            <pc:sldMk cId="2614382736" sldId="278"/>
            <ac:picMk id="3" creationId="{A33D84D2-DC8D-4AD9-884D-7AA269A14858}"/>
          </ac:picMkLst>
        </pc:picChg>
        <pc:picChg chg="mod">
          <ac:chgData name="Zhao Xiong" userId="5eba49e5-2895-4cd9-83e8-b3064fe76704" providerId="ADAL" clId="{D82DBE08-D358-401E-B916-C3CF32898FE7}" dt="2022-08-17T18:22:01.482" v="58" actId="14100"/>
          <ac:picMkLst>
            <pc:docMk/>
            <pc:sldMk cId="2614382736" sldId="278"/>
            <ac:picMk id="6" creationId="{9134262D-10CD-4BE8-A558-A770283BC772}"/>
          </ac:picMkLst>
        </pc:picChg>
        <pc:picChg chg="mod">
          <ac:chgData name="Zhao Xiong" userId="5eba49e5-2895-4cd9-83e8-b3064fe76704" providerId="ADAL" clId="{D82DBE08-D358-401E-B916-C3CF32898FE7}" dt="2022-08-17T18:22:01.394" v="55" actId="14100"/>
          <ac:picMkLst>
            <pc:docMk/>
            <pc:sldMk cId="2614382736" sldId="278"/>
            <ac:picMk id="12" creationId="{5F9CB0EE-3DC6-463D-BD6E-B4B6EAEE10B5}"/>
          </ac:picMkLst>
        </pc:picChg>
        <pc:picChg chg="mod">
          <ac:chgData name="Zhao Xiong" userId="5eba49e5-2895-4cd9-83e8-b3064fe76704" providerId="ADAL" clId="{D82DBE08-D358-401E-B916-C3CF32898FE7}" dt="2022-08-17T18:22:01.429" v="56" actId="14100"/>
          <ac:picMkLst>
            <pc:docMk/>
            <pc:sldMk cId="2614382736" sldId="278"/>
            <ac:picMk id="15" creationId="{7343A08B-450E-4570-93D3-07B38EB66E98}"/>
          </ac:picMkLst>
        </pc:picChg>
      </pc:sldChg>
      <pc:sldChg chg="modSp">
        <pc:chgData name="Zhao Xiong" userId="5eba49e5-2895-4cd9-83e8-b3064fe76704" providerId="ADAL" clId="{D82DBE08-D358-401E-B916-C3CF32898FE7}" dt="2022-08-12T14:08:45.630" v="6" actId="14100"/>
        <pc:sldMkLst>
          <pc:docMk/>
          <pc:sldMk cId="3027259209" sldId="285"/>
        </pc:sldMkLst>
        <pc:picChg chg="mod">
          <ac:chgData name="Zhao Xiong" userId="5eba49e5-2895-4cd9-83e8-b3064fe76704" providerId="ADAL" clId="{D82DBE08-D358-401E-B916-C3CF32898FE7}" dt="2022-08-12T14:08:45.630" v="6" actId="14100"/>
          <ac:picMkLst>
            <pc:docMk/>
            <pc:sldMk cId="3027259209" sldId="285"/>
            <ac:picMk id="9" creationId="{F78EA5B5-ADB7-4F28-9B09-EAE170550D4B}"/>
          </ac:picMkLst>
        </pc:picChg>
      </pc:sldChg>
      <pc:sldChg chg="modSp">
        <pc:chgData name="Zhao Xiong" userId="5eba49e5-2895-4cd9-83e8-b3064fe76704" providerId="ADAL" clId="{D82DBE08-D358-401E-B916-C3CF32898FE7}" dt="2022-08-17T18:22:01.357" v="54" actId="14100"/>
        <pc:sldMkLst>
          <pc:docMk/>
          <pc:sldMk cId="2854043095" sldId="286"/>
        </pc:sldMkLst>
        <pc:spChg chg="mod">
          <ac:chgData name="Zhao Xiong" userId="5eba49e5-2895-4cd9-83e8-b3064fe76704" providerId="ADAL" clId="{D82DBE08-D358-401E-B916-C3CF32898FE7}" dt="2022-08-17T18:22:01.297" v="52" actId="1038"/>
          <ac:spMkLst>
            <pc:docMk/>
            <pc:sldMk cId="2854043095" sldId="286"/>
            <ac:spMk id="4" creationId="{205462C6-BBFD-4D2E-A725-D1C44BCBF88E}"/>
          </ac:spMkLst>
        </pc:spChg>
        <pc:spChg chg="mod">
          <ac:chgData name="Zhao Xiong" userId="5eba49e5-2895-4cd9-83e8-b3064fe76704" providerId="ADAL" clId="{D82DBE08-D358-401E-B916-C3CF32898FE7}" dt="2022-08-17T18:22:01.357" v="54" actId="14100"/>
          <ac:spMkLst>
            <pc:docMk/>
            <pc:sldMk cId="2854043095" sldId="286"/>
            <ac:spMk id="5" creationId="{68A6ACB5-B5F3-4BE7-9240-ACB48951A7E9}"/>
          </ac:spMkLst>
        </pc:spChg>
        <pc:picChg chg="mod">
          <ac:chgData name="Zhao Xiong" userId="5eba49e5-2895-4cd9-83e8-b3064fe76704" providerId="ADAL" clId="{D82DBE08-D358-401E-B916-C3CF32898FE7}" dt="2022-08-17T18:22:01.297" v="52" actId="1038"/>
          <ac:picMkLst>
            <pc:docMk/>
            <pc:sldMk cId="2854043095" sldId="286"/>
            <ac:picMk id="9" creationId="{87909DF4-BD83-4EC5-B7EE-84B484586BA9}"/>
          </ac:picMkLst>
        </pc:picChg>
        <pc:picChg chg="mod">
          <ac:chgData name="Zhao Xiong" userId="5eba49e5-2895-4cd9-83e8-b3064fe76704" providerId="ADAL" clId="{D82DBE08-D358-401E-B916-C3CF32898FE7}" dt="2022-08-17T18:22:01.264" v="51" actId="1038"/>
          <ac:picMkLst>
            <pc:docMk/>
            <pc:sldMk cId="2854043095" sldId="286"/>
            <ac:picMk id="14" creationId="{7710DBD0-4378-4486-9305-03C59EE71C1F}"/>
          </ac:picMkLst>
        </pc:picChg>
      </pc:sldChg>
      <pc:sldChg chg="modSp">
        <pc:chgData name="Zhao Xiong" userId="5eba49e5-2895-4cd9-83e8-b3064fe76704" providerId="ADAL" clId="{D82DBE08-D358-401E-B916-C3CF32898FE7}" dt="2022-08-12T14:08:18.039" v="5" actId="14100"/>
        <pc:sldMkLst>
          <pc:docMk/>
          <pc:sldMk cId="1586986400" sldId="297"/>
        </pc:sldMkLst>
        <pc:graphicFrameChg chg="mod">
          <ac:chgData name="Zhao Xiong" userId="5eba49e5-2895-4cd9-83e8-b3064fe76704" providerId="ADAL" clId="{D82DBE08-D358-401E-B916-C3CF32898FE7}" dt="2022-08-12T14:08:18.039" v="5" actId="14100"/>
          <ac:graphicFrameMkLst>
            <pc:docMk/>
            <pc:sldMk cId="1586986400" sldId="297"/>
            <ac:graphicFrameMk id="3" creationId="{3471ECCB-115E-B15D-DF18-286540F2F40B}"/>
          </ac:graphicFrameMkLst>
        </pc:graphicFrameChg>
      </pc:sldChg>
      <pc:sldChg chg="addSp ord">
        <pc:chgData name="Zhao Xiong" userId="5eba49e5-2895-4cd9-83e8-b3064fe76704" providerId="ADAL" clId="{D82DBE08-D358-401E-B916-C3CF32898FE7}" dt="2022-08-23T13:19:13.149" v="71"/>
        <pc:sldMkLst>
          <pc:docMk/>
          <pc:sldMk cId="490691986" sldId="304"/>
        </pc:sldMkLst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2" creationId="{38F432AB-DFAA-4CB0-A7EF-E6B34582BAA2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3" creationId="{41EED54B-D645-439C-A15E-81DC56292CD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4" creationId="{2F58567F-1F58-435B-A98F-CA4B0D6AD4F7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5" creationId="{55A1BC8B-E7EB-4AEB-BB18-8CF1582C1F98}"/>
          </ac:spMkLst>
        </pc:spChg>
        <pc:spChg chg="add">
          <ac:chgData name="Zhao Xiong" userId="5eba49e5-2895-4cd9-83e8-b3064fe76704" providerId="ADAL" clId="{D82DBE08-D358-401E-B916-C3CF32898FE7}" dt="2022-08-23T13:18:58.430" v="69"/>
          <ac:spMkLst>
            <pc:docMk/>
            <pc:sldMk cId="490691986" sldId="304"/>
            <ac:spMk id="6" creationId="{D80872B8-6D60-4267-8DF3-A4DCA4F38A15}"/>
          </ac:spMkLst>
        </pc:spChg>
        <pc:spChg chg="add">
          <ac:chgData name="Zhao Xiong" userId="5eba49e5-2895-4cd9-83e8-b3064fe76704" providerId="ADAL" clId="{D82DBE08-D358-401E-B916-C3CF32898FE7}" dt="2022-08-23T13:19:13.149" v="71"/>
          <ac:spMkLst>
            <pc:docMk/>
            <pc:sldMk cId="490691986" sldId="304"/>
            <ac:spMk id="8" creationId="{6B748E1E-BF9F-4D18-A45C-8E8BF321120A}"/>
          </ac:spMkLst>
        </pc:spChg>
        <pc:picChg chg="add">
          <ac:chgData name="Zhao Xiong" userId="5eba49e5-2895-4cd9-83e8-b3064fe76704" providerId="ADAL" clId="{D82DBE08-D358-401E-B916-C3CF32898FE7}" dt="2022-08-23T13:18:58.430" v="69"/>
          <ac:picMkLst>
            <pc:docMk/>
            <pc:sldMk cId="490691986" sldId="304"/>
            <ac:picMk id="7" creationId="{463EB455-E968-4060-B73E-C5AA55B3F5E3}"/>
          </ac:picMkLst>
        </pc:picChg>
        <pc:cxnChg chg="add">
          <ac:chgData name="Zhao Xiong" userId="5eba49e5-2895-4cd9-83e8-b3064fe76704" providerId="ADAL" clId="{D82DBE08-D358-401E-B916-C3CF32898FE7}" dt="2022-08-23T13:19:13.149" v="71"/>
          <ac:cxnSpMkLst>
            <pc:docMk/>
            <pc:sldMk cId="490691986" sldId="304"/>
            <ac:cxnSpMk id="9" creationId="{B63A6CEB-E1A6-427E-A72F-E7C0A2CEA02E}"/>
          </ac:cxnSpMkLst>
        </pc:cxnChg>
      </pc:sldChg>
      <pc:sldChg chg="addSp">
        <pc:chgData name="Zhao Xiong" userId="5eba49e5-2895-4cd9-83e8-b3064fe76704" providerId="ADAL" clId="{D82DBE08-D358-401E-B916-C3CF32898FE7}" dt="2022-08-23T13:20:24.414" v="75"/>
        <pc:sldMkLst>
          <pc:docMk/>
          <pc:sldMk cId="2284720137" sldId="307"/>
        </pc:sldMkLst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4" creationId="{3A470A7A-286B-4877-AD6C-D3C9CFCBDDA2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5" creationId="{BA024973-FB52-4B5E-B948-D75BDAE65E7D}"/>
          </ac:spMkLst>
        </pc:spChg>
        <pc:spChg chg="add">
          <ac:chgData name="Zhao Xiong" userId="5eba49e5-2895-4cd9-83e8-b3064fe76704" providerId="ADAL" clId="{D82DBE08-D358-401E-B916-C3CF32898FE7}" dt="2022-08-23T13:20:24.414" v="75"/>
          <ac:spMkLst>
            <pc:docMk/>
            <pc:sldMk cId="2284720137" sldId="307"/>
            <ac:spMk id="6" creationId="{1D4120B8-F897-401E-8FA3-D93BEDABC541}"/>
          </ac:spMkLst>
        </pc:sp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2" creationId="{EE3EB305-A054-461F-8D71-43292980EFB3}"/>
          </ac:picMkLst>
        </pc:picChg>
        <pc:picChg chg="add">
          <ac:chgData name="Zhao Xiong" userId="5eba49e5-2895-4cd9-83e8-b3064fe76704" providerId="ADAL" clId="{D82DBE08-D358-401E-B916-C3CF32898FE7}" dt="2022-08-23T13:20:24.414" v="75"/>
          <ac:picMkLst>
            <pc:docMk/>
            <pc:sldMk cId="2284720137" sldId="307"/>
            <ac:picMk id="3" creationId="{C31A62B8-AAA0-4F9B-AF26-B378E1BD8EB7}"/>
          </ac:picMkLst>
        </pc:picChg>
        <pc:cxnChg chg="add">
          <ac:chgData name="Zhao Xiong" userId="5eba49e5-2895-4cd9-83e8-b3064fe76704" providerId="ADAL" clId="{D82DBE08-D358-401E-B916-C3CF32898FE7}" dt="2022-08-23T13:20:24.414" v="75"/>
          <ac:cxnSpMkLst>
            <pc:docMk/>
            <pc:sldMk cId="2284720137" sldId="307"/>
            <ac:cxnSpMk id="7" creationId="{80B7B1D2-FF34-4778-9186-9BF330CC0FAE}"/>
          </ac:cxnSpMkLst>
        </pc:cxnChg>
      </pc:sldChg>
      <pc:sldChg chg="addSp">
        <pc:chgData name="Zhao Xiong" userId="5eba49e5-2895-4cd9-83e8-b3064fe76704" providerId="ADAL" clId="{D82DBE08-D358-401E-B916-C3CF32898FE7}" dt="2022-08-23T13:19:53.900" v="73"/>
        <pc:sldMkLst>
          <pc:docMk/>
          <pc:sldMk cId="243755617" sldId="308"/>
        </pc:sldMkLst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2" creationId="{F1A7A22C-03A1-4E89-A46C-D4EC2913D196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3" creationId="{71029E15-660A-4A20-94E4-8394819153F2}"/>
          </ac:spMkLst>
        </pc:spChg>
        <pc:spChg chg="add">
          <ac:chgData name="Zhao Xiong" userId="5eba49e5-2895-4cd9-83e8-b3064fe76704" providerId="ADAL" clId="{D82DBE08-D358-401E-B916-C3CF32898FE7}" dt="2022-08-23T13:19:49.343" v="72"/>
          <ac:spMkLst>
            <pc:docMk/>
            <pc:sldMk cId="243755617" sldId="308"/>
            <ac:spMk id="4" creationId="{2FF9CE84-0194-407D-A431-3F203F3B0C72}"/>
          </ac:spMkLst>
        </pc:spChg>
        <pc:grpChg chg="add">
          <ac:chgData name="Zhao Xiong" userId="5eba49e5-2895-4cd9-83e8-b3064fe76704" providerId="ADAL" clId="{D82DBE08-D358-401E-B916-C3CF32898FE7}" dt="2022-08-23T13:19:53.900" v="73"/>
          <ac:grpSpMkLst>
            <pc:docMk/>
            <pc:sldMk cId="243755617" sldId="308"/>
            <ac:grpSpMk id="6" creationId="{F740C8A8-7B79-48B3-9BEB-5C7F204A9458}"/>
          </ac:grpSpMkLst>
        </pc:grpChg>
        <pc:picChg chg="add">
          <ac:chgData name="Zhao Xiong" userId="5eba49e5-2895-4cd9-83e8-b3064fe76704" providerId="ADAL" clId="{D82DBE08-D358-401E-B916-C3CF32898FE7}" dt="2022-08-23T13:19:49.343" v="72"/>
          <ac:picMkLst>
            <pc:docMk/>
            <pc:sldMk cId="243755617" sldId="308"/>
            <ac:picMk id="5" creationId="{705407D0-146C-4526-BFC6-C2DBED090472}"/>
          </ac:picMkLst>
        </pc:picChg>
      </pc:sldChg>
      <pc:sldChg chg="addSp modSp add">
        <pc:chgData name="Zhao Xiong" userId="5eba49e5-2895-4cd9-83e8-b3064fe76704" providerId="ADAL" clId="{D82DBE08-D358-401E-B916-C3CF32898FE7}" dt="2022-09-05T14:41:38.770" v="3237" actId="20577"/>
        <pc:sldMkLst>
          <pc:docMk/>
          <pc:sldMk cId="3481866385" sldId="310"/>
        </pc:sldMkLst>
        <pc:spChg chg="add mod">
          <ac:chgData name="Zhao Xiong" userId="5eba49e5-2895-4cd9-83e8-b3064fe76704" providerId="ADAL" clId="{D82DBE08-D358-401E-B916-C3CF32898FE7}" dt="2022-09-05T14:41:38.770" v="3237" actId="20577"/>
          <ac:spMkLst>
            <pc:docMk/>
            <pc:sldMk cId="3481866385" sldId="310"/>
            <ac:spMk id="2" creationId="{0B4AC364-DFF6-4070-B403-9529542B8A29}"/>
          </ac:spMkLst>
        </pc:spChg>
      </pc:sldChg>
      <pc:sldChg chg="addSp delSp modSp add">
        <pc:chgData name="Zhao Xiong" userId="5eba49e5-2895-4cd9-83e8-b3064fe76704" providerId="ADAL" clId="{D82DBE08-D358-401E-B916-C3CF32898FE7}" dt="2022-09-03T18:30:49.516" v="3219" actId="20577"/>
        <pc:sldMkLst>
          <pc:docMk/>
          <pc:sldMk cId="554545712" sldId="311"/>
        </pc:sldMkLst>
        <pc:spChg chg="add mod">
          <ac:chgData name="Zhao Xiong" userId="5eba49e5-2895-4cd9-83e8-b3064fe76704" providerId="ADAL" clId="{D82DBE08-D358-401E-B916-C3CF32898FE7}" dt="2022-09-03T18:05:12.717" v="3123" actId="1035"/>
          <ac:spMkLst>
            <pc:docMk/>
            <pc:sldMk cId="554545712" sldId="311"/>
            <ac:spMk id="3" creationId="{F00C013B-A174-49C1-9DF7-B95EAAD577C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6" creationId="{C9FA90E1-E504-4ED6-8165-78A3918E0EA5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7" creationId="{6E31F1AD-EF3F-4DA5-A2FE-F7090AC8CB6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8" creationId="{1BFF64BF-87D0-4A40-B2DD-0221E1C4FC8B}"/>
          </ac:spMkLst>
        </pc:spChg>
        <pc:spChg chg="add mod">
          <ac:chgData name="Zhao Xiong" userId="5eba49e5-2895-4cd9-83e8-b3064fe76704" providerId="ADAL" clId="{D82DBE08-D358-401E-B916-C3CF32898FE7}" dt="2022-09-03T18:30:49.516" v="3219" actId="20577"/>
          <ac:spMkLst>
            <pc:docMk/>
            <pc:sldMk cId="554545712" sldId="311"/>
            <ac:spMk id="8" creationId="{2498F5A4-D81A-4E73-B7B6-BFBEDE47769B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0" creationId="{36DF7EBD-FD32-4387-9996-E7C78A9E7CB8}"/>
          </ac:spMkLst>
        </pc:spChg>
        <pc:spChg chg="add del mod topLvl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1" creationId="{076DBA16-0C4C-4B52-8518-B544D7C1D006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5" creationId="{91B66FB2-4BEA-4B6A-9AB0-9D59FA3FB0B0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6" creationId="{65A45616-78DA-4B7F-BDDE-4FA05E1E269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7" creationId="{DDB6FC8E-0CC5-4EC2-B7AC-D090146F37F1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18" creationId="{6822E293-390D-47F6-A012-60CDB0AE609F}"/>
          </ac:spMkLst>
        </pc:spChg>
        <pc:spChg chg="add del mod">
          <ac:chgData name="Zhao Xiong" userId="5eba49e5-2895-4cd9-83e8-b3064fe76704" providerId="ADAL" clId="{D82DBE08-D358-401E-B916-C3CF32898FE7}" dt="2022-08-23T16:27:28.602" v="481" actId="478"/>
          <ac:spMkLst>
            <pc:docMk/>
            <pc:sldMk cId="554545712" sldId="311"/>
            <ac:spMk id="19" creationId="{FF9DEEC6-9416-4980-B216-02A3BFED31D8}"/>
          </ac:spMkLst>
        </pc:spChg>
        <pc:spChg chg="add del mod">
          <ac:chgData name="Zhao Xiong" userId="5eba49e5-2895-4cd9-83e8-b3064fe76704" providerId="ADAL" clId="{D82DBE08-D358-401E-B916-C3CF32898FE7}" dt="2022-09-03T17:21:01.964" v="2446" actId="478"/>
          <ac:spMkLst>
            <pc:docMk/>
            <pc:sldMk cId="554545712" sldId="311"/>
            <ac:spMk id="24" creationId="{24403E88-67D6-4FE9-A582-1AED58144237}"/>
          </ac:spMkLst>
        </pc:spChg>
        <pc:spChg chg="add mod">
          <ac:chgData name="Zhao Xiong" userId="5eba49e5-2895-4cd9-83e8-b3064fe76704" providerId="ADAL" clId="{D82DBE08-D358-401E-B916-C3CF32898FE7}" dt="2022-09-03T18:05:31.403" v="3143" actId="1036"/>
          <ac:spMkLst>
            <pc:docMk/>
            <pc:sldMk cId="554545712" sldId="311"/>
            <ac:spMk id="26" creationId="{85B25769-D5FF-4104-B98B-4C0E946FFA0C}"/>
          </ac:spMkLst>
        </pc:spChg>
        <pc:spChg chg="add mod">
          <ac:chgData name="Zhao Xiong" userId="5eba49e5-2895-4cd9-83e8-b3064fe76704" providerId="ADAL" clId="{D82DBE08-D358-401E-B916-C3CF32898FE7}" dt="2022-09-03T18:05:35.091" v="3145" actId="14100"/>
          <ac:spMkLst>
            <pc:docMk/>
            <pc:sldMk cId="554545712" sldId="311"/>
            <ac:spMk id="27" creationId="{1581D818-67B0-4F0A-B703-796C4BDBCE7C}"/>
          </ac:spMkLst>
        </pc:spChg>
        <pc:grpChg chg="add del mod">
          <ac:chgData name="Zhao Xiong" userId="5eba49e5-2895-4cd9-83e8-b3064fe76704" providerId="ADAL" clId="{D82DBE08-D358-401E-B916-C3CF32898FE7}" dt="2022-08-23T14:06:40.843" v="370" actId="165"/>
          <ac:grpSpMkLst>
            <pc:docMk/>
            <pc:sldMk cId="554545712" sldId="311"/>
            <ac:grpSpMk id="12" creationId="{E33D4F06-78A6-451B-AA49-3D4E63142A51}"/>
          </ac:grpSpMkLst>
        </pc:grpChg>
        <pc:picChg chg="add del mod topLvl">
          <ac:chgData name="Zhao Xiong" userId="5eba49e5-2895-4cd9-83e8-b3064fe76704" providerId="ADAL" clId="{D82DBE08-D358-401E-B916-C3CF32898FE7}" dt="2022-09-03T17:20:58.102" v="2442" actId="478"/>
          <ac:picMkLst>
            <pc:docMk/>
            <pc:sldMk cId="554545712" sldId="311"/>
            <ac:picMk id="2" creationId="{DDD1D282-A640-42D2-BB8A-87C069C60E43}"/>
          </ac:picMkLst>
        </pc:picChg>
        <pc:picChg chg="add del mod">
          <ac:chgData name="Zhao Xiong" userId="5eba49e5-2895-4cd9-83e8-b3064fe76704" providerId="ADAL" clId="{D82DBE08-D358-401E-B916-C3CF32898FE7}" dt="2022-09-03T17:34:38.145" v="2790"/>
          <ac:picMkLst>
            <pc:docMk/>
            <pc:sldMk cId="554545712" sldId="311"/>
            <ac:picMk id="5" creationId="{4EEE2C81-F5DD-4AA5-8EB7-CCEFAEB09A32}"/>
          </ac:picMkLst>
        </pc:picChg>
        <pc:picChg chg="add del mod topLvl">
          <ac:chgData name="Zhao Xiong" userId="5eba49e5-2895-4cd9-83e8-b3064fe76704" providerId="ADAL" clId="{D82DBE08-D358-401E-B916-C3CF32898FE7}" dt="2022-09-03T17:20:58.347" v="2443" actId="478"/>
          <ac:picMkLst>
            <pc:docMk/>
            <pc:sldMk cId="554545712" sldId="311"/>
            <ac:picMk id="5" creationId="{68363A0E-6114-497E-B63B-00526C87E598}"/>
          </ac:picMkLst>
        </pc:picChg>
        <pc:picChg chg="add mod modCrop">
          <ac:chgData name="Zhao Xiong" userId="5eba49e5-2895-4cd9-83e8-b3064fe76704" providerId="ADAL" clId="{D82DBE08-D358-401E-B916-C3CF32898FE7}" dt="2022-09-03T18:05:46.363" v="3152" actId="1076"/>
          <ac:picMkLst>
            <pc:docMk/>
            <pc:sldMk cId="554545712" sldId="311"/>
            <ac:picMk id="5" creationId="{F3D45E83-7EFD-4BE4-957F-72606DCB727F}"/>
          </ac:picMkLst>
        </pc:picChg>
        <pc:picChg chg="add mod modCrop">
          <ac:chgData name="Zhao Xiong" userId="5eba49e5-2895-4cd9-83e8-b3064fe76704" providerId="ADAL" clId="{D82DBE08-D358-401E-B916-C3CF32898FE7}" dt="2022-09-03T18:05:41.131" v="3149" actId="1076"/>
          <ac:picMkLst>
            <pc:docMk/>
            <pc:sldMk cId="554545712" sldId="311"/>
            <ac:picMk id="6" creationId="{D2C238DE-01E4-44E2-B52C-AC52D74DE2AD}"/>
          </ac:picMkLst>
        </pc:picChg>
        <pc:picChg chg="add mod modCrop">
          <ac:chgData name="Zhao Xiong" userId="5eba49e5-2895-4cd9-83e8-b3064fe76704" providerId="ADAL" clId="{D82DBE08-D358-401E-B916-C3CF32898FE7}" dt="2022-09-03T18:30:25.683" v="3211" actId="1076"/>
          <ac:picMkLst>
            <pc:docMk/>
            <pc:sldMk cId="554545712" sldId="311"/>
            <ac:picMk id="7" creationId="{05ECA1D4-C9AF-4E00-B7D8-8EA0BCB00B13}"/>
          </ac:picMkLst>
        </pc:picChg>
        <pc:picChg chg="add del mod topLvl">
          <ac:chgData name="Zhao Xiong" userId="5eba49e5-2895-4cd9-83e8-b3064fe76704" providerId="ADAL" clId="{D82DBE08-D358-401E-B916-C3CF32898FE7}" dt="2022-09-03T17:20:58.675" v="2444" actId="478"/>
          <ac:picMkLst>
            <pc:docMk/>
            <pc:sldMk cId="554545712" sldId="311"/>
            <ac:picMk id="9" creationId="{8562D16B-AE77-483E-9D23-A01EC7F27C78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2" creationId="{20493689-530F-4501-8618-022F9ABE1132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13" creationId="{1F1920FD-C119-4648-AAE9-37D5E1CC11C5}"/>
          </ac:picMkLst>
        </pc:picChg>
        <pc:picChg chg="add del mod">
          <ac:chgData name="Zhao Xiong" userId="5eba49e5-2895-4cd9-83e8-b3064fe76704" providerId="ADAL" clId="{D82DBE08-D358-401E-B916-C3CF32898FE7}" dt="2022-08-23T14:07:15.047" v="374"/>
          <ac:picMkLst>
            <pc:docMk/>
            <pc:sldMk cId="554545712" sldId="311"/>
            <ac:picMk id="13" creationId="{C001B359-60D3-4049-B764-F9F3B7A56A05}"/>
          </ac:picMkLst>
        </pc:picChg>
        <pc:picChg chg="add del mod">
          <ac:chgData name="Zhao Xiong" userId="5eba49e5-2895-4cd9-83e8-b3064fe76704" providerId="ADAL" clId="{D82DBE08-D358-401E-B916-C3CF32898FE7}" dt="2022-09-03T17:20:59.738" v="2445" actId="478"/>
          <ac:picMkLst>
            <pc:docMk/>
            <pc:sldMk cId="554545712" sldId="311"/>
            <ac:picMk id="14" creationId="{72C352A5-2247-4A0D-B033-6076F33F09FC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0" creationId="{8B8EB5AC-8FEF-49C0-9784-C55295F41F10}"/>
          </ac:picMkLst>
        </pc:picChg>
        <pc:picChg chg="add del mod">
          <ac:chgData name="Zhao Xiong" userId="5eba49e5-2895-4cd9-83e8-b3064fe76704" providerId="ADAL" clId="{D82DBE08-D358-401E-B916-C3CF32898FE7}" dt="2022-08-23T16:49:09.931" v="506" actId="478"/>
          <ac:picMkLst>
            <pc:docMk/>
            <pc:sldMk cId="554545712" sldId="311"/>
            <ac:picMk id="21" creationId="{38711D7F-BB7A-4209-A260-9F98E538407D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2" creationId="{BC8B85DC-DB0F-4B52-B4A9-31EFC1A02FA9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3" creationId="{EA1B099A-8CE8-492F-A383-7F6F847833A6}"/>
          </ac:picMkLst>
        </pc:picChg>
        <pc:picChg chg="add del mod">
          <ac:chgData name="Zhao Xiong" userId="5eba49e5-2895-4cd9-83e8-b3064fe76704" providerId="ADAL" clId="{D82DBE08-D358-401E-B916-C3CF32898FE7}" dt="2022-09-03T17:21:01.964" v="2446" actId="478"/>
          <ac:picMkLst>
            <pc:docMk/>
            <pc:sldMk cId="554545712" sldId="311"/>
            <ac:picMk id="25" creationId="{EC7250B3-2497-422A-ABB3-511B8A4307FA}"/>
          </ac:picMkLst>
        </pc:picChg>
        <pc:picChg chg="add del">
          <ac:chgData name="Zhao Xiong" userId="5eba49e5-2895-4cd9-83e8-b3064fe76704" providerId="ADAL" clId="{D82DBE08-D358-401E-B916-C3CF32898FE7}" dt="2022-08-23T18:03:53.340" v="718"/>
          <ac:picMkLst>
            <pc:docMk/>
            <pc:sldMk cId="554545712" sldId="311"/>
            <ac:picMk id="26" creationId="{E67C9416-AF14-45F2-9AD5-D82EC8D956CD}"/>
          </ac:picMkLst>
        </pc:picChg>
        <pc:cxnChg chg="add mod">
          <ac:chgData name="Zhao Xiong" userId="5eba49e5-2895-4cd9-83e8-b3064fe76704" providerId="ADAL" clId="{D82DBE08-D358-401E-B916-C3CF32898FE7}" dt="2022-09-03T18:05:12.717" v="3123" actId="1035"/>
          <ac:cxnSpMkLst>
            <pc:docMk/>
            <pc:sldMk cId="554545712" sldId="311"/>
            <ac:cxnSpMk id="4" creationId="{ACB0DDE7-B71F-4DE7-9372-45A21B89A6BB}"/>
          </ac:cxnSpMkLst>
        </pc:cxnChg>
        <pc:cxnChg chg="add del mod">
          <ac:chgData name="Zhao Xiong" userId="5eba49e5-2895-4cd9-83e8-b3064fe76704" providerId="ADAL" clId="{D82DBE08-D358-401E-B916-C3CF32898FE7}" dt="2022-08-23T14:28:29.660" v="419" actId="478"/>
          <ac:cxnSpMkLst>
            <pc:docMk/>
            <pc:sldMk cId="554545712" sldId="311"/>
            <ac:cxnSpMk id="20" creationId="{DB560D5A-D3E5-4293-8C99-B30A3CA28E4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1:28.749" v="933" actId="113"/>
        <pc:sldMkLst>
          <pc:docMk/>
          <pc:sldMk cId="598228921" sldId="312"/>
        </pc:sldMkLst>
        <pc:spChg chg="add mod">
          <ac:chgData name="Zhao Xiong" userId="5eba49e5-2895-4cd9-83e8-b3064fe76704" providerId="ADAL" clId="{D82DBE08-D358-401E-B916-C3CF32898FE7}" dt="2022-08-26T12:31:28.749" v="933" actId="113"/>
          <ac:spMkLst>
            <pc:docMk/>
            <pc:sldMk cId="598228921" sldId="312"/>
            <ac:spMk id="2" creationId="{1D75B1CF-5D74-478F-9592-794FE9F325BA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4" creationId="{052BA782-E182-4463-A3E8-CFDD36724525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5" creationId="{DDDB2E8F-B197-4D88-B13E-D29DC5276B12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6" creationId="{225DECB7-7A61-4CE1-9F5F-689FFDFAD9D8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7" creationId="{2970072F-8E2C-43D9-A50B-7D490C2693B0}"/>
          </ac:spMkLst>
        </pc:spChg>
        <pc:spChg chg="add mod">
          <ac:chgData name="Zhao Xiong" userId="5eba49e5-2895-4cd9-83e8-b3064fe76704" providerId="ADAL" clId="{D82DBE08-D358-401E-B916-C3CF32898FE7}" dt="2022-08-23T18:43:59.683" v="870" actId="1035"/>
          <ac:spMkLst>
            <pc:docMk/>
            <pc:sldMk cId="598228921" sldId="312"/>
            <ac:spMk id="12" creationId="{BF521CD6-4FAD-460E-858F-0DB713914940}"/>
          </ac:spMkLst>
        </pc:spChg>
        <pc:spChg chg="add del mod">
          <ac:chgData name="Zhao Xiong" userId="5eba49e5-2895-4cd9-83e8-b3064fe76704" providerId="ADAL" clId="{D82DBE08-D358-401E-B916-C3CF32898FE7}" dt="2022-08-23T19:00:27.776" v="913" actId="478"/>
          <ac:spMkLst>
            <pc:docMk/>
            <pc:sldMk cId="598228921" sldId="312"/>
            <ac:spMk id="16" creationId="{7B6097A0-A5F7-48CE-B6C0-6CEC85ADE66C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1" creationId="{A9F56E69-8015-4E2C-B1D5-C32236D5404A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2" creationId="{FB83CE21-9E47-4A93-B9C9-0063F9852052}"/>
          </ac:spMkLst>
        </pc:spChg>
        <pc:spChg chg="add mod">
          <ac:chgData name="Zhao Xiong" userId="5eba49e5-2895-4cd9-83e8-b3064fe76704" providerId="ADAL" clId="{D82DBE08-D358-401E-B916-C3CF32898FE7}" dt="2022-08-23T18:44:19.117" v="880" actId="1036"/>
          <ac:spMkLst>
            <pc:docMk/>
            <pc:sldMk cId="598228921" sldId="312"/>
            <ac:spMk id="23" creationId="{B54601BE-4CBB-44EB-857B-F87C26DACCBC}"/>
          </ac:spMkLst>
        </pc:spChg>
        <pc:spChg chg="add mod">
          <ac:chgData name="Zhao Xiong" userId="5eba49e5-2895-4cd9-83e8-b3064fe76704" providerId="ADAL" clId="{D82DBE08-D358-401E-B916-C3CF32898FE7}" dt="2022-08-23T18:51:47.213" v="898" actId="20577"/>
          <ac:spMkLst>
            <pc:docMk/>
            <pc:sldMk cId="598228921" sldId="312"/>
            <ac:spMk id="27" creationId="{D384063E-3CAE-4FFA-BE72-DA52E2D21390}"/>
          </ac:spMkLst>
        </pc:spChg>
        <pc:spChg chg="add mod">
          <ac:chgData name="Zhao Xiong" userId="5eba49e5-2895-4cd9-83e8-b3064fe76704" providerId="ADAL" clId="{D82DBE08-D358-401E-B916-C3CF32898FE7}" dt="2022-08-23T19:00:53.010" v="918" actId="20577"/>
          <ac:spMkLst>
            <pc:docMk/>
            <pc:sldMk cId="598228921" sldId="312"/>
            <ac:spMk id="29" creationId="{8CE5571A-800F-4FAC-A708-5368AA125E87}"/>
          </ac:spMkLst>
        </pc:spChg>
        <pc:picChg chg="add del mod">
          <ac:chgData name="Zhao Xiong" userId="5eba49e5-2895-4cd9-83e8-b3064fe76704" providerId="ADAL" clId="{D82DBE08-D358-401E-B916-C3CF32898FE7}" dt="2022-08-23T17:08:54.943" v="551"/>
          <ac:picMkLst>
            <pc:docMk/>
            <pc:sldMk cId="598228921" sldId="312"/>
            <ac:picMk id="8" creationId="{7CD39EAD-F2F8-422D-A9EA-9A44C8516C30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9" creationId="{9BA9F162-6A8B-4049-99CB-48CE2BE07406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0" creationId="{F5E20416-81F6-4A6B-B47E-B7ADF37B3688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1" creationId="{759B5EA1-9B2A-45CF-9F81-F310170C0D9B}"/>
          </ac:picMkLst>
        </pc:picChg>
        <pc:picChg chg="add del mod">
          <ac:chgData name="Zhao Xiong" userId="5eba49e5-2895-4cd9-83e8-b3064fe76704" providerId="ADAL" clId="{D82DBE08-D358-401E-B916-C3CF32898FE7}" dt="2022-08-23T16:59:33.165" v="535" actId="478"/>
          <ac:picMkLst>
            <pc:docMk/>
            <pc:sldMk cId="598228921" sldId="312"/>
            <ac:picMk id="13" creationId="{3259EE1A-C69F-4CCA-B2B1-4630BC2FAC14}"/>
          </ac:picMkLst>
        </pc:picChg>
        <pc:picChg chg="add mod">
          <ac:chgData name="Zhao Xiong" userId="5eba49e5-2895-4cd9-83e8-b3064fe76704" providerId="ADAL" clId="{D82DBE08-D358-401E-B916-C3CF32898FE7}" dt="2022-08-23T17:08:58.002" v="552" actId="1076"/>
          <ac:picMkLst>
            <pc:docMk/>
            <pc:sldMk cId="598228921" sldId="312"/>
            <ac:picMk id="14" creationId="{D46A6A1A-F5A7-4352-AE36-3A6B1B24E816}"/>
          </ac:picMkLst>
        </pc:picChg>
        <pc:picChg chg="add del mod">
          <ac:chgData name="Zhao Xiong" userId="5eba49e5-2895-4cd9-83e8-b3064fe76704" providerId="ADAL" clId="{D82DBE08-D358-401E-B916-C3CF32898FE7}" dt="2022-08-23T19:00:27.776" v="913" actId="478"/>
          <ac:picMkLst>
            <pc:docMk/>
            <pc:sldMk cId="598228921" sldId="312"/>
            <ac:picMk id="15" creationId="{06927037-712A-4A5D-B828-A188764CAF7F}"/>
          </ac:picMkLst>
        </pc:picChg>
        <pc:picChg chg="add mod">
          <ac:chgData name="Zhao Xiong" userId="5eba49e5-2895-4cd9-83e8-b3064fe76704" providerId="ADAL" clId="{D82DBE08-D358-401E-B916-C3CF32898FE7}" dt="2022-08-23T18:27:21.764" v="836" actId="1076"/>
          <ac:picMkLst>
            <pc:docMk/>
            <pc:sldMk cId="598228921" sldId="312"/>
            <ac:picMk id="17" creationId="{D430B1E0-E2DD-4BC7-BFCE-74618FCD5320}"/>
          </ac:picMkLst>
        </pc:picChg>
        <pc:picChg chg="add mod">
          <ac:chgData name="Zhao Xiong" userId="5eba49e5-2895-4cd9-83e8-b3064fe76704" providerId="ADAL" clId="{D82DBE08-D358-401E-B916-C3CF32898FE7}" dt="2022-08-23T17:57:42.171" v="714" actId="1076"/>
          <ac:picMkLst>
            <pc:docMk/>
            <pc:sldMk cId="598228921" sldId="312"/>
            <ac:picMk id="18" creationId="{FC275DD1-F99D-465E-86AF-98F47479E789}"/>
          </ac:picMkLst>
        </pc:picChg>
        <pc:picChg chg="add mod">
          <ac:chgData name="Zhao Xiong" userId="5eba49e5-2895-4cd9-83e8-b3064fe76704" providerId="ADAL" clId="{D82DBE08-D358-401E-B916-C3CF32898FE7}" dt="2022-08-23T18:06:19.179" v="764" actId="14100"/>
          <ac:picMkLst>
            <pc:docMk/>
            <pc:sldMk cId="598228921" sldId="312"/>
            <ac:picMk id="19" creationId="{CDD5AEC8-C39D-4CC5-B131-0A97D3D62966}"/>
          </ac:picMkLst>
        </pc:picChg>
        <pc:picChg chg="add mod">
          <ac:chgData name="Zhao Xiong" userId="5eba49e5-2895-4cd9-83e8-b3064fe76704" providerId="ADAL" clId="{D82DBE08-D358-401E-B916-C3CF32898FE7}" dt="2022-08-23T18:15:08.003" v="776" actId="14100"/>
          <ac:picMkLst>
            <pc:docMk/>
            <pc:sldMk cId="598228921" sldId="312"/>
            <ac:picMk id="20" creationId="{FC5381A9-173C-4D93-AB17-90AE52655DBA}"/>
          </ac:picMkLst>
        </pc:picChg>
        <pc:picChg chg="add mod">
          <ac:chgData name="Zhao Xiong" userId="5eba49e5-2895-4cd9-83e8-b3064fe76704" providerId="ADAL" clId="{D82DBE08-D358-401E-B916-C3CF32898FE7}" dt="2022-08-23T18:29:58.572" v="844" actId="1076"/>
          <ac:picMkLst>
            <pc:docMk/>
            <pc:sldMk cId="598228921" sldId="312"/>
            <ac:picMk id="24" creationId="{CC4E4B30-716C-486E-A2B6-70656DA66743}"/>
          </ac:picMkLst>
        </pc:picChg>
        <pc:picChg chg="add mod">
          <ac:chgData name="Zhao Xiong" userId="5eba49e5-2895-4cd9-83e8-b3064fe76704" providerId="ADAL" clId="{D82DBE08-D358-401E-B916-C3CF32898FE7}" dt="2022-08-23T18:41:37.724" v="856" actId="14100"/>
          <ac:picMkLst>
            <pc:docMk/>
            <pc:sldMk cId="598228921" sldId="312"/>
            <ac:picMk id="25" creationId="{D956FA72-B6BF-45E9-A689-2289729BF9C7}"/>
          </ac:picMkLst>
        </pc:picChg>
        <pc:picChg chg="add mod">
          <ac:chgData name="Zhao Xiong" userId="5eba49e5-2895-4cd9-83e8-b3064fe76704" providerId="ADAL" clId="{D82DBE08-D358-401E-B916-C3CF32898FE7}" dt="2022-08-23T18:50:58.020" v="890" actId="14100"/>
          <ac:picMkLst>
            <pc:docMk/>
            <pc:sldMk cId="598228921" sldId="312"/>
            <ac:picMk id="26" creationId="{30F3B002-AF86-4C16-9796-99C29BB07390}"/>
          </ac:picMkLst>
        </pc:picChg>
        <pc:picChg chg="add mod">
          <ac:chgData name="Zhao Xiong" userId="5eba49e5-2895-4cd9-83e8-b3064fe76704" providerId="ADAL" clId="{D82DBE08-D358-401E-B916-C3CF32898FE7}" dt="2022-08-23T18:59:36.165" v="912" actId="14100"/>
          <ac:picMkLst>
            <pc:docMk/>
            <pc:sldMk cId="598228921" sldId="312"/>
            <ac:picMk id="28" creationId="{EA9871EF-DD94-4B54-8496-F4CD04D25089}"/>
          </ac:picMkLst>
        </pc:picChg>
        <pc:picChg chg="add mod">
          <ac:chgData name="Zhao Xiong" userId="5eba49e5-2895-4cd9-83e8-b3064fe76704" providerId="ADAL" clId="{D82DBE08-D358-401E-B916-C3CF32898FE7}" dt="2022-08-23T19:09:44.372" v="925" actId="14100"/>
          <ac:picMkLst>
            <pc:docMk/>
            <pc:sldMk cId="598228921" sldId="312"/>
            <ac:picMk id="30" creationId="{EC2319CB-769B-4CAB-960F-4A7B308ACB2A}"/>
          </ac:picMkLst>
        </pc:picChg>
        <pc:cxnChg chg="add">
          <ac:chgData name="Zhao Xiong" userId="5eba49e5-2895-4cd9-83e8-b3064fe76704" providerId="ADAL" clId="{D82DBE08-D358-401E-B916-C3CF32898FE7}" dt="2022-08-23T16:59:05.758" v="522"/>
          <ac:cxnSpMkLst>
            <pc:docMk/>
            <pc:sldMk cId="598228921" sldId="312"/>
            <ac:cxnSpMk id="3" creationId="{8CEF5F15-8E29-495B-A34F-8ABB663859A1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5:15.448" v="987" actId="1076"/>
        <pc:sldMkLst>
          <pc:docMk/>
          <pc:sldMk cId="3279119068" sldId="313"/>
        </pc:sldMkLst>
        <pc:spChg chg="add mod">
          <ac:chgData name="Zhao Xiong" userId="5eba49e5-2895-4cd9-83e8-b3064fe76704" providerId="ADAL" clId="{D82DBE08-D358-401E-B916-C3CF32898FE7}" dt="2022-08-26T12:31:39.506" v="937" actId="20577"/>
          <ac:spMkLst>
            <pc:docMk/>
            <pc:sldMk cId="3279119068" sldId="313"/>
            <ac:spMk id="2" creationId="{7F535634-E02C-4EF0-942E-F6D594F9D503}"/>
          </ac:spMkLst>
        </pc:spChg>
        <pc:grpChg chg="add del mod">
          <ac:chgData name="Zhao Xiong" userId="5eba49e5-2895-4cd9-83e8-b3064fe76704" providerId="ADAL" clId="{D82DBE08-D358-401E-B916-C3CF32898FE7}" dt="2022-08-26T12:35:12.986" v="986" actId="165"/>
          <ac:grpSpMkLst>
            <pc:docMk/>
            <pc:sldMk cId="3279119068" sldId="313"/>
            <ac:grpSpMk id="69" creationId="{2944BF5E-CAC9-4D87-8B5C-2CFC539FFD91}"/>
          </ac:grpSpMkLst>
        </pc:grp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" creationId="{B0119DAA-198D-4EA7-8B58-612BE5E9B202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7" creationId="{A08DF6EE-E169-4031-9DBC-8BC2AF51860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9" creationId="{CF5946CF-EFF3-4FB3-B537-9997BCF4555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1" creationId="{2B71EB74-73F7-4990-BFB6-16E894AE6E8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3" creationId="{CFBA96E6-ECB7-472E-A9AA-D6F79CA5E1E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5" creationId="{AB34F46B-C077-40E6-A53C-B214742AAB0F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7" creationId="{89936CDE-F0FF-479E-ACF7-F6020EE2326B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19" creationId="{4213076C-B263-4C8E-B8D0-52F53A5EBBBD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1" creationId="{358A32CE-1C21-437C-B964-7E1BD8A95804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3" creationId="{2A76A287-B8F9-4605-8BB5-10A463DAF71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5" creationId="{8A5D31BC-01BD-42FE-AC3C-AC6D9E6D074C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7" creationId="{3A103474-9D5A-47BF-B843-8EADD49AD10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29" creationId="{7F27472B-40D3-42E1-A8D7-58B3E635ECA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1" creationId="{DCB660A2-8FF0-49C8-A6CD-392B3E2828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3" creationId="{1AA95F04-695D-433D-9131-3E7AF370A5EA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5" creationId="{7E6D0477-48A6-49AF-A2A8-00AB6B2FBEF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7" creationId="{872810FA-5FDE-48D9-ACC7-850B66D29178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39" creationId="{8F50A3F7-8AF1-452C-B014-7026A2F82CA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1" creationId="{AB5DC02F-0CBE-4F50-8CE7-0E7C54B883D6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3" creationId="{DF1DDD0B-98E6-47A0-8940-439090747BD3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5" creationId="{4E4BBC0F-DF74-48D4-82B2-FCF611767EB5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7" creationId="{B16C5238-E577-4789-AD26-9CFEB4D2B330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49" creationId="{949E2DCB-4E82-49CF-85E6-071B226B96C9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1" creationId="{03B5524E-CF78-4F81-A97A-1C02D1DFDA0E}"/>
          </ac:picMkLst>
        </pc:picChg>
        <pc:picChg chg="add del mod">
          <ac:chgData name="Zhao Xiong" userId="5eba49e5-2895-4cd9-83e8-b3064fe76704" providerId="ADAL" clId="{D82DBE08-D358-401E-B916-C3CF32898FE7}" dt="2022-08-26T12:32:34.560" v="941"/>
          <ac:picMkLst>
            <pc:docMk/>
            <pc:sldMk cId="3279119068" sldId="313"/>
            <ac:picMk id="53" creationId="{DDF9B10F-FAA2-430D-9B4B-27BABEAEF164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4" creationId="{2CCC2959-81CB-4BAB-8B5F-A79C0ADA61D5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5" creationId="{78D35BFF-038C-48B0-910A-EDAB1AAD19DD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6" creationId="{B20C311A-E9E8-4FD5-B7BF-4E7A80A74029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7" creationId="{45238313-6BE3-4848-A851-8E218414DFEE}"/>
          </ac:picMkLst>
        </pc:picChg>
        <pc:picChg chg="add del mod">
          <ac:chgData name="Zhao Xiong" userId="5eba49e5-2895-4cd9-83e8-b3064fe76704" providerId="ADAL" clId="{D82DBE08-D358-401E-B916-C3CF32898FE7}" dt="2022-08-26T12:34:26.714" v="972"/>
          <ac:picMkLst>
            <pc:docMk/>
            <pc:sldMk cId="3279119068" sldId="313"/>
            <ac:picMk id="58" creationId="{B3B47DA2-6C2C-4BB8-88D6-BEC381D7DF2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59" creationId="{F27671F2-1652-4072-A62C-16D340F7468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0" creationId="{77FAFEDF-D41C-428D-861C-4EC4D6C4E86B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1" creationId="{48BFA58B-AEF9-4E02-8246-E34AE5DA149C}"/>
          </ac:picMkLst>
        </pc:picChg>
        <pc:picChg chg="add mod topLvl">
          <ac:chgData name="Zhao Xiong" userId="5eba49e5-2895-4cd9-83e8-b3064fe76704" providerId="ADAL" clId="{D82DBE08-D358-401E-B916-C3CF32898FE7}" dt="2022-08-26T12:35:15.448" v="987" actId="1076"/>
          <ac:picMkLst>
            <pc:docMk/>
            <pc:sldMk cId="3279119068" sldId="313"/>
            <ac:picMk id="62" creationId="{E5CC94D6-4981-4BDA-A86E-B3FDBDCD80EC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3" creationId="{1F1D0711-C255-475A-8D38-AE1B522F2AD0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4" creationId="{A3049A04-640C-4525-93EE-D058DE197DCE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5" creationId="{34A1B6C1-841C-4B14-858A-61C6ACD1E3EF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6" creationId="{54DD65BB-1428-44F1-9464-61BCC6C302E8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7" creationId="{46CFCE06-CB92-4C7F-929F-3A62AA42FBF7}"/>
          </ac:picMkLst>
        </pc:picChg>
        <pc:picChg chg="add mod topLvl">
          <ac:chgData name="Zhao Xiong" userId="5eba49e5-2895-4cd9-83e8-b3064fe76704" providerId="ADAL" clId="{D82DBE08-D358-401E-B916-C3CF32898FE7}" dt="2022-08-26T12:35:12.986" v="986" actId="165"/>
          <ac:picMkLst>
            <pc:docMk/>
            <pc:sldMk cId="3279119068" sldId="313"/>
            <ac:picMk id="68" creationId="{D50156DD-E73E-47FF-875F-CF4CC8CFCFD4}"/>
          </ac:picMkLst>
        </pc:picChg>
        <pc:cxnChg chg="add">
          <ac:chgData name="Zhao Xiong" userId="5eba49e5-2895-4cd9-83e8-b3064fe76704" providerId="ADAL" clId="{D82DBE08-D358-401E-B916-C3CF32898FE7}" dt="2022-08-26T12:31:36.077" v="935"/>
          <ac:cxnSpMkLst>
            <pc:docMk/>
            <pc:sldMk cId="3279119068" sldId="313"/>
            <ac:cxnSpMk id="3" creationId="{1E69FFD3-3E69-4C0C-BF05-87555D6CB2F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657573907" sldId="314"/>
        </pc:sldMkLst>
      </pc:sldChg>
      <pc:sldChg chg="addSp delSp modSp add ord">
        <pc:chgData name="Zhao Xiong" userId="5eba49e5-2895-4cd9-83e8-b3064fe76704" providerId="ADAL" clId="{D82DBE08-D358-401E-B916-C3CF32898FE7}" dt="2022-08-28T12:57:44.084" v="1417" actId="165"/>
        <pc:sldMkLst>
          <pc:docMk/>
          <pc:sldMk cId="2218266" sldId="315"/>
        </pc:sldMkLst>
        <pc:spChg chg="add mod">
          <ac:chgData name="Zhao Xiong" userId="5eba49e5-2895-4cd9-83e8-b3064fe76704" providerId="ADAL" clId="{D82DBE08-D358-401E-B916-C3CF32898FE7}" dt="2022-08-28T12:52:33.199" v="1332" actId="20577"/>
          <ac:spMkLst>
            <pc:docMk/>
            <pc:sldMk cId="2218266" sldId="315"/>
            <ac:spMk id="2" creationId="{484BAA6E-4E3C-4C95-B7B2-BA09B17D505F}"/>
          </ac:spMkLst>
        </pc:spChg>
        <pc:grpChg chg="add del mod">
          <ac:chgData name="Zhao Xiong" userId="5eba49e5-2895-4cd9-83e8-b3064fe76704" providerId="ADAL" clId="{D82DBE08-D358-401E-B916-C3CF32898FE7}" dt="2022-08-28T12:57:44.084" v="1417" actId="165"/>
          <ac:grpSpMkLst>
            <pc:docMk/>
            <pc:sldMk cId="2218266" sldId="315"/>
            <ac:grpSpMk id="54" creationId="{12E71F10-9644-45A0-968F-EE5158F98C93}"/>
          </ac:grpSpMkLst>
        </pc:grp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5" creationId="{EAD309A0-592F-44D2-A726-0FAA6899C560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7" creationId="{3E7BE112-5EF6-4FCB-B873-EEE364F1CC58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9" creationId="{AE87B2E1-3C79-4E92-BECB-482C3AB87F1B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1" creationId="{375008F7-8E4A-4F6F-A6EB-D8F86824625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3" creationId="{954FB65B-A722-47D2-B940-BCB1D7771F8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5" creationId="{BE45809A-263C-4D03-8BF1-E5E64E13C1C1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7" creationId="{6381A6B7-D025-4D15-AE4A-41B6E1416416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19" creationId="{D6F33A2D-ECF1-4A41-A55C-2CF184EB95C3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1" creationId="{B4030439-07A7-4B59-A464-2882BF5B2202}"/>
          </ac:picMkLst>
        </pc:picChg>
        <pc:picChg chg="add del mod">
          <ac:chgData name="Zhao Xiong" userId="5eba49e5-2895-4cd9-83e8-b3064fe76704" providerId="ADAL" clId="{D82DBE08-D358-401E-B916-C3CF32898FE7}" dt="2022-08-28T12:52:53.666" v="1339" actId="478"/>
          <ac:picMkLst>
            <pc:docMk/>
            <pc:sldMk cId="2218266" sldId="315"/>
            <ac:picMk id="23" creationId="{07A22EFF-841E-414A-AEB9-0FA78F7EF0CE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5" creationId="{83BCD0C7-2673-4CE8-AD60-F8AE10D5DF19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7" creationId="{1F1C38E4-5DC7-454D-9457-2579F030D356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29" creationId="{1ACEF77B-0F61-4EA7-8A0B-F78C90D6FA3D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1" creationId="{CDD7D443-1836-43FC-93EB-974505C2AFB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33" creationId="{85697A0C-EFCE-4B4E-8ABA-AC9FA0DFC9A8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5" creationId="{51A99C1F-DE0B-4DA2-AB35-7BC18ABBCC3F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7" creationId="{C1055958-0C5B-41C3-88D9-AB102FDB596A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39" creationId="{61A52D1B-14E1-42F8-9914-96A25516E9A4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1" creationId="{CD32B4A7-AFA9-4339-A595-07CD2AA8177E}"/>
          </ac:picMkLst>
        </pc:picChg>
        <pc:picChg chg="add del mod">
          <ac:chgData name="Zhao Xiong" userId="5eba49e5-2895-4cd9-83e8-b3064fe76704" providerId="ADAL" clId="{D82DBE08-D358-401E-B916-C3CF32898FE7}" dt="2022-08-28T12:55:18.930" v="1380"/>
          <ac:picMkLst>
            <pc:docMk/>
            <pc:sldMk cId="2218266" sldId="315"/>
            <ac:picMk id="43" creationId="{C489C8EB-6DD8-4668-BF2D-3A467DB3344B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5" creationId="{4956AC94-FA87-4EE5-AA26-CDF94AE16BD4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7" creationId="{86D57F4A-D96E-48A7-A930-6E134EA82647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49" creationId="{AB60C3AA-0CAB-4106-87FB-6B56C9C073EA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1" creationId="{4C32E54D-4AB4-434A-B56B-41CB387B07C0}"/>
          </ac:picMkLst>
        </pc:picChg>
        <pc:picChg chg="add mod topLvl">
          <ac:chgData name="Zhao Xiong" userId="5eba49e5-2895-4cd9-83e8-b3064fe76704" providerId="ADAL" clId="{D82DBE08-D358-401E-B916-C3CF32898FE7}" dt="2022-08-28T12:57:44.084" v="1417" actId="165"/>
          <ac:picMkLst>
            <pc:docMk/>
            <pc:sldMk cId="2218266" sldId="315"/>
            <ac:picMk id="53" creationId="{0A3D7AC1-4E17-4C41-9BB2-79D39490E501}"/>
          </ac:picMkLst>
        </pc:picChg>
        <pc:cxnChg chg="add mod topLvl">
          <ac:chgData name="Zhao Xiong" userId="5eba49e5-2895-4cd9-83e8-b3064fe76704" providerId="ADAL" clId="{D82DBE08-D358-401E-B916-C3CF32898FE7}" dt="2022-08-28T12:57:44.084" v="1417" actId="165"/>
          <ac:cxnSpMkLst>
            <pc:docMk/>
            <pc:sldMk cId="2218266" sldId="315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52.248" v="1005" actId="1076"/>
        <pc:sldMkLst>
          <pc:docMk/>
          <pc:sldMk cId="3111650915" sldId="316"/>
        </pc:sldMkLst>
        <pc:spChg chg="add">
          <ac:chgData name="Zhao Xiong" userId="5eba49e5-2895-4cd9-83e8-b3064fe76704" providerId="ADAL" clId="{D82DBE08-D358-401E-B916-C3CF32898FE7}" dt="2022-08-26T12:35:38.028" v="993"/>
          <ac:spMkLst>
            <pc:docMk/>
            <pc:sldMk cId="3111650915" sldId="316"/>
            <ac:spMk id="28" creationId="{B697C72C-B362-4626-B255-CDAB1C707803}"/>
          </ac:spMkLst>
        </pc:spChg>
        <pc:grpChg chg="add del mod">
          <ac:chgData name="Zhao Xiong" userId="5eba49e5-2895-4cd9-83e8-b3064fe76704" providerId="ADAL" clId="{D82DBE08-D358-401E-B916-C3CF32898FE7}" dt="2022-08-26T12:35:30.322" v="991" actId="165"/>
          <ac:grpSpMkLst>
            <pc:docMk/>
            <pc:sldMk cId="3111650915" sldId="316"/>
            <ac:grpSpMk id="27" creationId="{A141454E-CB28-41B7-80F3-0E4DC7CA2FB0}"/>
          </ac:grpSpMkLst>
        </pc:grpChg>
        <pc:grpChg chg="add del mod">
          <ac:chgData name="Zhao Xiong" userId="5eba49e5-2895-4cd9-83e8-b3064fe76704" providerId="ADAL" clId="{D82DBE08-D358-401E-B916-C3CF32898FE7}" dt="2022-08-26T12:36:45.555" v="1002" actId="165"/>
          <ac:grpSpMkLst>
            <pc:docMk/>
            <pc:sldMk cId="3111650915" sldId="316"/>
            <ac:grpSpMk id="30" creationId="{E8A5CCC8-E4D3-422C-9402-204A7C260E60}"/>
          </ac:grpSpMkLst>
        </pc:grp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2" creationId="{C5CD0BFD-7827-4EA3-8A3E-652316D7FF9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3" creationId="{56B262F3-9B88-42BA-BBD6-EA8DE07F38C9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4" creationId="{25E6D4A9-5BE3-455F-A867-4E855E26A667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5" creationId="{B79471D0-87CF-4755-967A-039707C8DC0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6" creationId="{FB663A47-2C0B-4A75-8110-1E223935B98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7" creationId="{A32F8915-4C92-4939-84E2-65F397D3FC64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8" creationId="{E998E259-1741-42F6-AFD1-81376EA228D0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9" creationId="{364E4F29-98D9-42E3-B5BC-C7767A7E4DD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0" creationId="{B09FCE99-2325-46A1-8E52-CDCD1503991A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1" creationId="{E3ECDBB5-0195-4C67-A100-D18C5B26CF45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2" creationId="{F8000957-F989-4C4B-BFBF-5DD5B99B9F0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3" creationId="{9E17FECA-2000-495C-A8A7-FC56EA31789E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4" creationId="{79CBD8E0-3668-42C7-9002-04CD3084E112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5" creationId="{7883007B-178B-401B-9BC1-29F0F42ED07F}"/>
          </ac:picMkLst>
        </pc:picChg>
        <pc:picChg chg="add del mod">
          <ac:chgData name="Zhao Xiong" userId="5eba49e5-2895-4cd9-83e8-b3064fe76704" providerId="ADAL" clId="{D82DBE08-D358-401E-B916-C3CF32898FE7}" dt="2022-08-26T12:33:18.397" v="956"/>
          <ac:picMkLst>
            <pc:docMk/>
            <pc:sldMk cId="3111650915" sldId="316"/>
            <ac:picMk id="16" creationId="{B943C14E-CAEC-47D6-B18E-488E9F2C26A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7" creationId="{4D4F9B17-C13D-495D-A271-6FF57EA17DEE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8" creationId="{EB2D5991-B427-4024-AECA-759F74FA7459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19" creationId="{61555D86-1F3D-43E7-9AE4-DFE5C53C9EE2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0" creationId="{3CDB58C3-0A84-47E3-8835-E5D05D38C7CA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1" creationId="{1B763CF4-09B7-4527-8376-35E9BE2E3CC0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2" creationId="{2B43EF81-5DF1-437D-9C6F-CFCF2A72D643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3" creationId="{B69162A3-2B33-4DFD-BFB9-8F830BD6F4DF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4" creationId="{EBB60E4A-2FE2-4C9C-B493-CD68B2EE5CFD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5" creationId="{435AE702-DC00-40BE-8608-48FA47AD4707}"/>
          </ac:picMkLst>
        </pc:picChg>
        <pc:picChg chg="add mod topLvl">
          <ac:chgData name="Zhao Xiong" userId="5eba49e5-2895-4cd9-83e8-b3064fe76704" providerId="ADAL" clId="{D82DBE08-D358-401E-B916-C3CF32898FE7}" dt="2022-08-26T12:36:52.248" v="1005" actId="1076"/>
          <ac:picMkLst>
            <pc:docMk/>
            <pc:sldMk cId="3111650915" sldId="316"/>
            <ac:picMk id="26" creationId="{A12C71D5-3A2D-4C40-B036-425AF712A479}"/>
          </ac:picMkLst>
        </pc:picChg>
        <pc:cxnChg chg="add">
          <ac:chgData name="Zhao Xiong" userId="5eba49e5-2895-4cd9-83e8-b3064fe76704" providerId="ADAL" clId="{D82DBE08-D358-401E-B916-C3CF32898FE7}" dt="2022-08-26T12:35:38.028" v="993"/>
          <ac:cxnSpMkLst>
            <pc:docMk/>
            <pc:sldMk cId="3111650915" sldId="316"/>
            <ac:cxnSpMk id="29" creationId="{BA1D1EDD-4A68-4C02-9455-74F56D3371D9}"/>
          </ac:cxnSpMkLst>
        </pc:cxnChg>
      </pc:sldChg>
      <pc:sldChg chg="addSp delSp modSp add">
        <pc:chgData name="Zhao Xiong" userId="5eba49e5-2895-4cd9-83e8-b3064fe76704" providerId="ADAL" clId="{D82DBE08-D358-401E-B916-C3CF32898FE7}" dt="2022-08-26T12:36:09.088" v="998" actId="1076"/>
        <pc:sldMkLst>
          <pc:docMk/>
          <pc:sldMk cId="1696707086" sldId="317"/>
        </pc:sldMkLst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2" creationId="{963417CF-5A51-4AA4-BA20-D27827D76B92}"/>
          </ac:spMkLst>
        </pc:spChg>
        <pc:spChg chg="del">
          <ac:chgData name="Zhao Xiong" userId="5eba49e5-2895-4cd9-83e8-b3064fe76704" providerId="ADAL" clId="{D82DBE08-D358-401E-B916-C3CF32898FE7}" dt="2022-08-26T12:34:30.141" v="974" actId="478"/>
          <ac:spMkLst>
            <pc:docMk/>
            <pc:sldMk cId="1696707086" sldId="317"/>
            <ac:spMk id="3" creationId="{5A8A5B11-7667-485B-A6F9-1615A7454A09}"/>
          </ac:spMkLst>
        </pc:spChg>
        <pc:spChg chg="add">
          <ac:chgData name="Zhao Xiong" userId="5eba49e5-2895-4cd9-83e8-b3064fe76704" providerId="ADAL" clId="{D82DBE08-D358-401E-B916-C3CF32898FE7}" dt="2022-08-26T12:35:36.172" v="992"/>
          <ac:spMkLst>
            <pc:docMk/>
            <pc:sldMk cId="1696707086" sldId="317"/>
            <ac:spMk id="9" creationId="{257792AD-D3C3-4CDE-A6BA-FA611AB8F5A2}"/>
          </ac:spMkLst>
        </pc:spChg>
        <pc:grpChg chg="add del mod">
          <ac:chgData name="Zhao Xiong" userId="5eba49e5-2895-4cd9-83e8-b3064fe76704" providerId="ADAL" clId="{D82DBE08-D358-401E-B916-C3CF32898FE7}" dt="2022-08-26T12:36:04.967" v="997" actId="165"/>
          <ac:grpSpMkLst>
            <pc:docMk/>
            <pc:sldMk cId="1696707086" sldId="317"/>
            <ac:grpSpMk id="11" creationId="{5E843514-E4AD-4F82-B310-159F38CC9E37}"/>
          </ac:grpSpMkLst>
        </pc:grp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4" creationId="{6CCBF962-7E7D-4A6E-B556-37FC80CEB5C2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5" creationId="{03FE33DB-12D6-48CE-BF94-E52EBBB79286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6" creationId="{4328066D-DE2D-459B-98C6-15FEFE2A8AF4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7" creationId="{2DF00BBA-C834-4DA4-AD70-DEAB2167E38D}"/>
          </ac:picMkLst>
        </pc:picChg>
        <pc:picChg chg="add mod topLvl">
          <ac:chgData name="Zhao Xiong" userId="5eba49e5-2895-4cd9-83e8-b3064fe76704" providerId="ADAL" clId="{D82DBE08-D358-401E-B916-C3CF32898FE7}" dt="2022-08-26T12:36:09.088" v="998" actId="1076"/>
          <ac:picMkLst>
            <pc:docMk/>
            <pc:sldMk cId="1696707086" sldId="317"/>
            <ac:picMk id="8" creationId="{530B7937-A651-427A-BF53-34815E5D56E9}"/>
          </ac:picMkLst>
        </pc:picChg>
        <pc:cxnChg chg="add">
          <ac:chgData name="Zhao Xiong" userId="5eba49e5-2895-4cd9-83e8-b3064fe76704" providerId="ADAL" clId="{D82DBE08-D358-401E-B916-C3CF32898FE7}" dt="2022-08-26T12:35:36.172" v="992"/>
          <ac:cxnSpMkLst>
            <pc:docMk/>
            <pc:sldMk cId="1696707086" sldId="317"/>
            <ac:cxnSpMk id="10" creationId="{732F8DA8-408B-4323-84AA-66F75DB74111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846848040" sldId="318"/>
        </pc:sldMkLst>
      </pc:sldChg>
      <pc:sldChg chg="addSp delSp modSp add">
        <pc:chgData name="Zhao Xiong" userId="5eba49e5-2895-4cd9-83e8-b3064fe76704" providerId="ADAL" clId="{D82DBE08-D358-401E-B916-C3CF32898FE7}" dt="2022-08-28T13:00:42.610" v="1466" actId="165"/>
        <pc:sldMkLst>
          <pc:docMk/>
          <pc:sldMk cId="511160845" sldId="319"/>
        </pc:sldMkLst>
        <pc:grpChg chg="add del mod">
          <ac:chgData name="Zhao Xiong" userId="5eba49e5-2895-4cd9-83e8-b3064fe76704" providerId="ADAL" clId="{D82DBE08-D358-401E-B916-C3CF32898FE7}" dt="2022-08-28T12:59:28.246" v="1445" actId="165"/>
          <ac:grpSpMkLst>
            <pc:docMk/>
            <pc:sldMk cId="511160845" sldId="319"/>
            <ac:grpSpMk id="25" creationId="{06859FCF-3D2F-440F-8E93-1641772DC836}"/>
          </ac:grpSpMkLst>
        </pc:grpChg>
        <pc:grpChg chg="add del mod">
          <ac:chgData name="Zhao Xiong" userId="5eba49e5-2895-4cd9-83e8-b3064fe76704" providerId="ADAL" clId="{D82DBE08-D358-401E-B916-C3CF32898FE7}" dt="2022-08-28T13:00:42.610" v="1466" actId="165"/>
          <ac:grpSpMkLst>
            <pc:docMk/>
            <pc:sldMk cId="511160845" sldId="319"/>
            <ac:grpSpMk id="36" creationId="{904DFE5C-2F23-418B-8867-54985FD8D5F4}"/>
          </ac:grpSpMkLst>
        </pc:grp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5" creationId="{02B49803-8576-4F92-BDCE-BE530DAAD1FE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7" creationId="{F3458D2E-85E4-4B80-8B55-417FF15B73D8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9" creationId="{421C1CFE-928A-4F38-B430-0603896B4C26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1" creationId="{5F753AA8-A9EA-4662-AF79-97CDB087461F}"/>
          </ac:picMkLst>
        </pc:picChg>
        <pc:picChg chg="add del mod">
          <ac:chgData name="Zhao Xiong" userId="5eba49e5-2895-4cd9-83e8-b3064fe76704" providerId="ADAL" clId="{D82DBE08-D358-401E-B916-C3CF32898FE7}" dt="2022-08-28T12:55:43.456" v="1392" actId="478"/>
          <ac:picMkLst>
            <pc:docMk/>
            <pc:sldMk cId="511160845" sldId="319"/>
            <ac:picMk id="13" creationId="{7BD33B2B-D4D5-45D4-9B6D-66022D000AB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5" creationId="{17346303-3096-4636-A115-CD13D0132DE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7" creationId="{D58E8BAA-FB74-4B52-892D-6812D1672F8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19" creationId="{5D822414-782C-4AC7-BC0D-8771B0382B18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1" creationId="{B65A8749-54A8-428A-B7B5-DC166096B74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3" creationId="{D458F599-C784-425C-9C71-134DB952319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7" creationId="{12111F67-B4B5-4A39-9164-0023FA9B38A9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29" creationId="{5847D9BA-F232-4AB3-9383-358DCE2E4D0D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1" creationId="{B0A8D600-2AFB-4BAA-BCB4-EDA2A2DF069F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3" creationId="{815FFC0B-730B-4117-9604-D1EDF006111C}"/>
          </ac:picMkLst>
        </pc:picChg>
        <pc:picChg chg="add mod topLvl">
          <ac:chgData name="Zhao Xiong" userId="5eba49e5-2895-4cd9-83e8-b3064fe76704" providerId="ADAL" clId="{D82DBE08-D358-401E-B916-C3CF32898FE7}" dt="2022-08-28T13:00:42.610" v="1466" actId="165"/>
          <ac:picMkLst>
            <pc:docMk/>
            <pc:sldMk cId="511160845" sldId="319"/>
            <ac:picMk id="35" creationId="{37C381B5-114D-43EF-BC92-CD8620A9CDDA}"/>
          </ac:picMkLst>
        </pc:picChg>
        <pc:cxnChg chg="mod">
          <ac:chgData name="Zhao Xiong" userId="5eba49e5-2895-4cd9-83e8-b3064fe76704" providerId="ADAL" clId="{D82DBE08-D358-401E-B916-C3CF32898FE7}" dt="2022-08-28T12:58:29.647" v="1431" actId="14100"/>
          <ac:cxnSpMkLst>
            <pc:docMk/>
            <pc:sldMk cId="511160845" sldId="319"/>
            <ac:cxnSpMk id="3" creationId="{0C36AE93-C7B5-4A47-95DD-D5B9B88F1023}"/>
          </ac:cxnSpMkLst>
        </pc:cxnChg>
      </pc:sldChg>
      <pc:sldChg chg="addSp delSp modSp add">
        <pc:chgData name="Zhao Xiong" userId="5eba49e5-2895-4cd9-83e8-b3064fe76704" providerId="ADAL" clId="{D82DBE08-D358-401E-B916-C3CF32898FE7}" dt="2022-08-28T13:01:56.517" v="1490" actId="1076"/>
        <pc:sldMkLst>
          <pc:docMk/>
          <pc:sldMk cId="1012859905" sldId="320"/>
        </pc:sldMkLst>
        <pc:grpChg chg="add del mod">
          <ac:chgData name="Zhao Xiong" userId="5eba49e5-2895-4cd9-83e8-b3064fe76704" providerId="ADAL" clId="{D82DBE08-D358-401E-B916-C3CF32898FE7}" dt="2022-08-28T13:01:51.189" v="1489" actId="165"/>
          <ac:grpSpMkLst>
            <pc:docMk/>
            <pc:sldMk cId="1012859905" sldId="320"/>
            <ac:grpSpMk id="14" creationId="{69A32319-56CA-430E-AEAB-BD25AFEFAE92}"/>
          </ac:grpSpMkLst>
        </pc:grp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5" creationId="{D20DDDA4-0786-4929-BF78-47E5B48171D3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7" creationId="{163A9D2B-C65F-4F11-BB35-F95D663A764D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9" creationId="{D45ECEE6-6925-4FC0-992E-1F61C4AD72E7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1" creationId="{F97407C4-A271-470D-B14A-6FD5039817C6}"/>
          </ac:picMkLst>
        </pc:picChg>
        <pc:picChg chg="add mod topLvl">
          <ac:chgData name="Zhao Xiong" userId="5eba49e5-2895-4cd9-83e8-b3064fe76704" providerId="ADAL" clId="{D82DBE08-D358-401E-B916-C3CF32898FE7}" dt="2022-08-28T13:01:56.517" v="1490" actId="1076"/>
          <ac:picMkLst>
            <pc:docMk/>
            <pc:sldMk cId="1012859905" sldId="320"/>
            <ac:picMk id="13" creationId="{78813A8F-CF1A-4DB6-A8DF-E02812248D50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5" creationId="{17346303-3096-4636-A115-CD13D0132DE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7" creationId="{D58E8BAA-FB74-4B52-892D-6812D1672F8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19" creationId="{5D822414-782C-4AC7-BC0D-8771B0382B18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1" creationId="{B65A8749-54A8-428A-B7B5-DC166096B74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3" creationId="{D458F599-C784-425C-9C71-134DB952319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7" creationId="{12111F67-B4B5-4A39-9164-0023FA9B38A9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29" creationId="{5847D9BA-F232-4AB3-9383-358DCE2E4D0D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1" creationId="{B0A8D600-2AFB-4BAA-BCB4-EDA2A2DF069F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3" creationId="{815FFC0B-730B-4117-9604-D1EDF006111C}"/>
          </ac:picMkLst>
        </pc:picChg>
        <pc:picChg chg="del">
          <ac:chgData name="Zhao Xiong" userId="5eba49e5-2895-4cd9-83e8-b3064fe76704" providerId="ADAL" clId="{D82DBE08-D358-401E-B916-C3CF32898FE7}" dt="2022-08-28T13:01:01.151" v="1468" actId="478"/>
          <ac:picMkLst>
            <pc:docMk/>
            <pc:sldMk cId="1012859905" sldId="320"/>
            <ac:picMk id="35" creationId="{37C381B5-114D-43EF-BC92-CD8620A9CDDA}"/>
          </ac:picMkLst>
        </pc:pic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889726066" sldId="321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3266097736" sldId="344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1141898469" sldId="345"/>
        </pc:sldMkLst>
      </pc:sldChg>
      <pc:sldChg chg="addSp delSp modSp add">
        <pc:chgData name="Zhao Xiong" userId="5eba49e5-2895-4cd9-83e8-b3064fe76704" providerId="ADAL" clId="{D82DBE08-D358-401E-B916-C3CF32898FE7}" dt="2022-09-08T16:21:36.499" v="3560"/>
        <pc:sldMkLst>
          <pc:docMk/>
          <pc:sldMk cId="2928688312" sldId="346"/>
        </pc:sldMkLst>
        <pc:spChg chg="add del">
          <ac:chgData name="Zhao Xiong" userId="5eba49e5-2895-4cd9-83e8-b3064fe76704" providerId="ADAL" clId="{D82DBE08-D358-401E-B916-C3CF32898FE7}" dt="2022-09-02T13:11:51.275" v="2109"/>
          <ac:spMkLst>
            <pc:docMk/>
            <pc:sldMk cId="2928688312" sldId="346"/>
            <ac:spMk id="2" creationId="{0347EA15-6F31-45D8-BD95-0A5ADD5DFEF8}"/>
          </ac:spMkLst>
        </pc:spChg>
        <pc:spChg chg="add mod">
          <ac:chgData name="Zhao Xiong" userId="5eba49e5-2895-4cd9-83e8-b3064fe76704" providerId="ADAL" clId="{D82DBE08-D358-401E-B916-C3CF32898FE7}" dt="2022-09-05T14:42:46.294" v="3330" actId="20577"/>
          <ac:spMkLst>
            <pc:docMk/>
            <pc:sldMk cId="2928688312" sldId="346"/>
            <ac:spMk id="2" creationId="{796991FD-5ED3-44B6-B7F0-231BA791B664}"/>
          </ac:spMkLst>
        </pc:spChg>
        <pc:spChg chg="add mod">
          <ac:chgData name="Zhao Xiong" userId="5eba49e5-2895-4cd9-83e8-b3064fe76704" providerId="ADAL" clId="{D82DBE08-D358-401E-B916-C3CF32898FE7}" dt="2022-09-08T16:21:31.034" v="3558" actId="20577"/>
          <ac:spMkLst>
            <pc:docMk/>
            <pc:sldMk cId="2928688312" sldId="346"/>
            <ac:spMk id="4" creationId="{17C90738-D964-4929-9450-72D8A50AB851}"/>
          </ac:spMkLst>
        </pc:spChg>
        <pc:spChg chg="add mod">
          <ac:chgData name="Zhao Xiong" userId="5eba49e5-2895-4cd9-83e8-b3064fe76704" providerId="ADAL" clId="{D82DBE08-D358-401E-B916-C3CF32898FE7}" dt="2022-09-08T16:21:36.499" v="3560"/>
          <ac:spMkLst>
            <pc:docMk/>
            <pc:sldMk cId="2928688312" sldId="346"/>
            <ac:spMk id="7" creationId="{96B169DB-BEC8-4F85-B495-915E882A9FF4}"/>
          </ac:spMkLst>
        </pc:spChg>
        <pc:spChg chg="add mod">
          <ac:chgData name="Zhao Xiong" userId="5eba49e5-2895-4cd9-83e8-b3064fe76704" providerId="ADAL" clId="{D82DBE08-D358-401E-B916-C3CF32898FE7}" dt="2022-09-08T16:21:35.341" v="3559"/>
          <ac:spMkLst>
            <pc:docMk/>
            <pc:sldMk cId="2928688312" sldId="346"/>
            <ac:spMk id="10" creationId="{E789B09C-C112-4623-A4DA-4BE31B775A52}"/>
          </ac:spMkLst>
        </pc:spChg>
        <pc:picChg chg="add del mod">
          <ac:chgData name="Zhao Xiong" userId="5eba49e5-2895-4cd9-83e8-b3064fe76704" providerId="ADAL" clId="{D82DBE08-D358-401E-B916-C3CF32898FE7}" dt="2022-09-05T15:23:15.302" v="3454" actId="478"/>
          <ac:picMkLst>
            <pc:docMk/>
            <pc:sldMk cId="2928688312" sldId="346"/>
            <ac:picMk id="5" creationId="{C5E5ED89-E05F-484E-A4DB-B51DFCCB8F08}"/>
          </ac:picMkLst>
        </pc:picChg>
        <pc:picChg chg="add mod">
          <ac:chgData name="Zhao Xiong" userId="5eba49e5-2895-4cd9-83e8-b3064fe76704" providerId="ADAL" clId="{D82DBE08-D358-401E-B916-C3CF32898FE7}" dt="2022-09-05T15:47:19.602" v="3546" actId="14100"/>
          <ac:picMkLst>
            <pc:docMk/>
            <pc:sldMk cId="2928688312" sldId="346"/>
            <ac:picMk id="6" creationId="{CF59D274-7761-4E34-A1BF-5379D056002E}"/>
          </ac:picMkLst>
        </pc:picChg>
        <pc:picChg chg="add mod ord">
          <ac:chgData name="Zhao Xiong" userId="5eba49e5-2895-4cd9-83e8-b3064fe76704" providerId="ADAL" clId="{D82DBE08-D358-401E-B916-C3CF32898FE7}" dt="2022-09-05T15:47:14.818" v="3544" actId="1036"/>
          <ac:picMkLst>
            <pc:docMk/>
            <pc:sldMk cId="2928688312" sldId="346"/>
            <ac:picMk id="8" creationId="{35EF5F87-3BC5-4553-AA5C-C5279C21150F}"/>
          </ac:picMkLst>
        </pc:picChg>
        <pc:picChg chg="add del mod">
          <ac:chgData name="Zhao Xiong" userId="5eba49e5-2895-4cd9-83e8-b3064fe76704" providerId="ADAL" clId="{D82DBE08-D358-401E-B916-C3CF32898FE7}" dt="2022-09-05T15:03:53.348" v="3410"/>
          <ac:picMkLst>
            <pc:docMk/>
            <pc:sldMk cId="2928688312" sldId="346"/>
            <ac:picMk id="8" creationId="{7B41A113-D0E0-4388-814B-F32290025173}"/>
          </ac:picMkLst>
        </pc:picChg>
        <pc:picChg chg="add mod">
          <ac:chgData name="Zhao Xiong" userId="5eba49e5-2895-4cd9-83e8-b3064fe76704" providerId="ADAL" clId="{D82DBE08-D358-401E-B916-C3CF32898FE7}" dt="2022-09-05T15:47:07.634" v="3534" actId="1035"/>
          <ac:picMkLst>
            <pc:docMk/>
            <pc:sldMk cId="2928688312" sldId="346"/>
            <ac:picMk id="9" creationId="{1DC6D328-C124-4237-B263-DBD0A8FC13EC}"/>
          </ac:picMkLst>
        </pc:picChg>
        <pc:picChg chg="add del mod">
          <ac:chgData name="Zhao Xiong" userId="5eba49e5-2895-4cd9-83e8-b3064fe76704" providerId="ADAL" clId="{D82DBE08-D358-401E-B916-C3CF32898FE7}" dt="2022-09-05T15:04:39.113" v="3416"/>
          <ac:picMkLst>
            <pc:docMk/>
            <pc:sldMk cId="2928688312" sldId="346"/>
            <ac:picMk id="9" creationId="{3E850708-D565-460E-B6A1-07B69C5C16ED}"/>
          </ac:picMkLst>
        </pc:picChg>
        <pc:cxnChg chg="add">
          <ac:chgData name="Zhao Xiong" userId="5eba49e5-2895-4cd9-83e8-b3064fe76704" providerId="ADAL" clId="{D82DBE08-D358-401E-B916-C3CF32898FE7}" dt="2022-09-05T14:42:36.063" v="3300"/>
          <ac:cxnSpMkLst>
            <pc:docMk/>
            <pc:sldMk cId="2928688312" sldId="346"/>
            <ac:cxnSpMk id="3" creationId="{568AE23B-B134-4053-A8E7-62624D317AA5}"/>
          </ac:cxnSpMkLst>
        </pc:cxnChg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2723713688" sldId="347"/>
        </pc:sldMkLst>
      </pc:sldChg>
      <pc:sldChg chg="add">
        <pc:chgData name="Zhao Xiong" userId="5eba49e5-2895-4cd9-83e8-b3064fe76704" providerId="ADAL" clId="{D82DBE08-D358-401E-B916-C3CF32898FE7}" dt="2022-09-02T15:02:48.973" v="2434"/>
        <pc:sldMkLst>
          <pc:docMk/>
          <pc:sldMk cId="4252966311" sldId="348"/>
        </pc:sldMkLst>
      </pc:sldChg>
      <pc:sldChg chg="addSp modSp add">
        <pc:chgData name="Zhao Xiong" userId="5eba49e5-2895-4cd9-83e8-b3064fe76704" providerId="ADAL" clId="{D82DBE08-D358-401E-B916-C3CF32898FE7}" dt="2022-09-02T15:09:40.584" v="2440" actId="14100"/>
        <pc:sldMkLst>
          <pc:docMk/>
          <pc:sldMk cId="3170622246" sldId="349"/>
        </pc:sldMkLst>
        <pc:picChg chg="add mod">
          <ac:chgData name="Zhao Xiong" userId="5eba49e5-2895-4cd9-83e8-b3064fe76704" providerId="ADAL" clId="{D82DBE08-D358-401E-B916-C3CF32898FE7}" dt="2022-09-02T15:09:40.584" v="2440" actId="14100"/>
          <ac:picMkLst>
            <pc:docMk/>
            <pc:sldMk cId="3170622246" sldId="349"/>
            <ac:picMk id="2" creationId="{201B5391-2E6D-4DE7-822A-C324C6F6FCBB}"/>
          </ac:picMkLst>
        </pc:picChg>
      </pc:sldChg>
      <pc:sldChg chg="add">
        <pc:chgData name="Zhao Xiong" userId="5eba49e5-2895-4cd9-83e8-b3064fe76704" providerId="ADAL" clId="{D82DBE08-D358-401E-B916-C3CF32898FE7}" dt="2022-09-03T17:20:56.077" v="2441"/>
        <pc:sldMkLst>
          <pc:docMk/>
          <pc:sldMk cId="2434532061" sldId="350"/>
        </pc:sldMkLst>
      </pc:sldChg>
      <pc:sldChg chg="addSp delSp modSp add">
        <pc:chgData name="Zhao Xiong" userId="5eba49e5-2895-4cd9-83e8-b3064fe76704" providerId="ADAL" clId="{D82DBE08-D358-401E-B916-C3CF32898FE7}" dt="2022-09-10T17:26:52.058" v="4564"/>
        <pc:sldMkLst>
          <pc:docMk/>
          <pc:sldMk cId="1089315912" sldId="351"/>
        </pc:sldMkLst>
        <pc:spChg chg="add mod">
          <ac:chgData name="Zhao Xiong" userId="5eba49e5-2895-4cd9-83e8-b3064fe76704" providerId="ADAL" clId="{D82DBE08-D358-401E-B916-C3CF32898FE7}" dt="2022-09-08T16:45:17.420" v="3980" actId="20577"/>
          <ac:spMkLst>
            <pc:docMk/>
            <pc:sldMk cId="1089315912" sldId="351"/>
            <ac:spMk id="2" creationId="{93754792-C471-4BD1-A9E9-2967B622D8BF}"/>
          </ac:spMkLst>
        </pc:spChg>
        <pc:spChg chg="add mod">
          <ac:chgData name="Zhao Xiong" userId="5eba49e5-2895-4cd9-83e8-b3064fe76704" providerId="ADAL" clId="{D82DBE08-D358-401E-B916-C3CF32898FE7}" dt="2022-09-08T16:44:25.434" v="3814" actId="20577"/>
          <ac:spMkLst>
            <pc:docMk/>
            <pc:sldMk cId="1089315912" sldId="351"/>
            <ac:spMk id="5" creationId="{50FAB012-50FB-4E0F-8429-A92979D8718C}"/>
          </ac:spMkLst>
        </pc:spChg>
        <pc:spChg chg="add mod">
          <ac:chgData name="Zhao Xiong" userId="5eba49e5-2895-4cd9-83e8-b3064fe76704" providerId="ADAL" clId="{D82DBE08-D358-401E-B916-C3CF32898FE7}" dt="2022-09-08T16:44:44.890" v="3907" actId="20577"/>
          <ac:spMkLst>
            <pc:docMk/>
            <pc:sldMk cId="1089315912" sldId="351"/>
            <ac:spMk id="6" creationId="{857B8AE8-72CD-4FD1-B798-BE140B483F9C}"/>
          </ac:spMkLst>
        </pc:spChg>
        <pc:spChg chg="add mod">
          <ac:chgData name="Zhao Xiong" userId="5eba49e5-2895-4cd9-83e8-b3064fe76704" providerId="ADAL" clId="{D82DBE08-D358-401E-B916-C3CF32898FE7}" dt="2022-09-08T17:55:47.664" v="4034"/>
          <ac:spMkLst>
            <pc:docMk/>
            <pc:sldMk cId="1089315912" sldId="351"/>
            <ac:spMk id="7" creationId="{A4BBF4A8-7FA0-4CFD-BB84-8449BE799F31}"/>
          </ac:spMkLst>
        </pc:spChg>
        <pc:spChg chg="add del mod">
          <ac:chgData name="Zhao Xiong" userId="5eba49e5-2895-4cd9-83e8-b3064fe76704" providerId="ADAL" clId="{D82DBE08-D358-401E-B916-C3CF32898FE7}" dt="2022-09-10T17:26:52.058" v="4564"/>
          <ac:spMkLst>
            <pc:docMk/>
            <pc:sldMk cId="1089315912" sldId="351"/>
            <ac:spMk id="8" creationId="{FCF479EE-90EE-49A3-A8B6-1D11F7D6409E}"/>
          </ac:spMkLst>
        </pc:spChg>
        <pc:grpChg chg="add mod">
          <ac:chgData name="Zhao Xiong" userId="5eba49e5-2895-4cd9-83e8-b3064fe76704" providerId="ADAL" clId="{D82DBE08-D358-401E-B916-C3CF32898FE7}" dt="2022-09-08T16:21:55.339" v="3562" actId="164"/>
          <ac:grpSpMkLst>
            <pc:docMk/>
            <pc:sldMk cId="1089315912" sldId="351"/>
            <ac:grpSpMk id="4" creationId="{32C00027-B5A9-4B8F-B2B4-90A58179201B}"/>
          </ac:grpSpMkLst>
        </pc:grpChg>
        <pc:picChg chg="add mod">
          <ac:chgData name="Zhao Xiong" userId="5eba49e5-2895-4cd9-83e8-b3064fe76704" providerId="ADAL" clId="{D82DBE08-D358-401E-B916-C3CF32898FE7}" dt="2022-09-08T16:51:58.947" v="3998" actId="1076"/>
          <ac:picMkLst>
            <pc:docMk/>
            <pc:sldMk cId="1089315912" sldId="351"/>
            <ac:picMk id="9" creationId="{86A20241-58F6-4F0C-B335-73E1B40B78EA}"/>
          </ac:picMkLst>
        </pc:picChg>
        <pc:picChg chg="add mod">
          <ac:chgData name="Zhao Xiong" userId="5eba49e5-2895-4cd9-83e8-b3064fe76704" providerId="ADAL" clId="{D82DBE08-D358-401E-B916-C3CF32898FE7}" dt="2022-09-08T17:55:02.733" v="4027" actId="1076"/>
          <ac:picMkLst>
            <pc:docMk/>
            <pc:sldMk cId="1089315912" sldId="351"/>
            <ac:picMk id="10" creationId="{439A296C-ACE1-4565-8B9A-131CF52713E8}"/>
          </ac:picMkLst>
        </pc:picChg>
        <pc:picChg chg="add del mod">
          <ac:chgData name="Zhao Xiong" userId="5eba49e5-2895-4cd9-83e8-b3064fe76704" providerId="ADAL" clId="{D82DBE08-D358-401E-B916-C3CF32898FE7}" dt="2022-09-08T16:52:27.430" v="4002"/>
          <ac:picMkLst>
            <pc:docMk/>
            <pc:sldMk cId="1089315912" sldId="351"/>
            <ac:picMk id="10" creationId="{A9203727-9881-4ACA-BA71-7508DE741AD4}"/>
          </ac:picMkLst>
        </pc:picChg>
        <pc:picChg chg="add mod modCrop">
          <ac:chgData name="Zhao Xiong" userId="5eba49e5-2895-4cd9-83e8-b3064fe76704" providerId="ADAL" clId="{D82DBE08-D358-401E-B916-C3CF32898FE7}" dt="2022-09-08T17:41:15.740" v="4023" actId="1076"/>
          <ac:picMkLst>
            <pc:docMk/>
            <pc:sldMk cId="1089315912" sldId="351"/>
            <ac:picMk id="11" creationId="{B58E80EF-7E62-4FAA-9DBA-29F96C9694BD}"/>
          </ac:picMkLst>
        </pc:picChg>
        <pc:picChg chg="add del mod">
          <ac:chgData name="Zhao Xiong" userId="5eba49e5-2895-4cd9-83e8-b3064fe76704" providerId="ADAL" clId="{D82DBE08-D358-401E-B916-C3CF32898FE7}" dt="2022-09-08T17:55:34.712" v="4033"/>
          <ac:picMkLst>
            <pc:docMk/>
            <pc:sldMk cId="1089315912" sldId="351"/>
            <ac:picMk id="12" creationId="{43040B57-221F-4CC0-8960-5F44DC300A47}"/>
          </ac:picMkLst>
        </pc:picChg>
        <pc:cxnChg chg="add mod">
          <ac:chgData name="Zhao Xiong" userId="5eba49e5-2895-4cd9-83e8-b3064fe76704" providerId="ADAL" clId="{D82DBE08-D358-401E-B916-C3CF32898FE7}" dt="2022-09-08T16:21:55.339" v="3562" actId="164"/>
          <ac:cxnSpMkLst>
            <pc:docMk/>
            <pc:sldMk cId="1089315912" sldId="351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05T14:42:15.860" v="3299" actId="20577"/>
        <pc:sldMkLst>
          <pc:docMk/>
          <pc:sldMk cId="2638365905" sldId="352"/>
        </pc:sldMkLst>
        <pc:spChg chg="mod">
          <ac:chgData name="Zhao Xiong" userId="5eba49e5-2895-4cd9-83e8-b3064fe76704" providerId="ADAL" clId="{D82DBE08-D358-401E-B916-C3CF32898FE7}" dt="2022-09-05T14:42:15.860" v="3299" actId="20577"/>
          <ac:spMkLst>
            <pc:docMk/>
            <pc:sldMk cId="2638365905" sldId="352"/>
            <ac:spMk id="2" creationId="{0B4AC364-DFF6-4070-B403-9529542B8A29}"/>
          </ac:spMkLst>
        </pc:spChg>
      </pc:sldChg>
      <pc:sldChg chg="addSp delSp modSp add ord">
        <pc:chgData name="Zhao Xiong" userId="5eba49e5-2895-4cd9-83e8-b3064fe76704" providerId="ADAL" clId="{D82DBE08-D358-401E-B916-C3CF32898FE7}" dt="2022-09-14T14:35:49.603" v="6086" actId="20577"/>
        <pc:sldMkLst>
          <pc:docMk/>
          <pc:sldMk cId="3526492614" sldId="353"/>
        </pc:sldMkLst>
        <pc:spChg chg="add mod">
          <ac:chgData name="Zhao Xiong" userId="5eba49e5-2895-4cd9-83e8-b3064fe76704" providerId="ADAL" clId="{D82DBE08-D358-401E-B916-C3CF32898FE7}" dt="2022-09-14T13:05:37.126" v="5609" actId="1037"/>
          <ac:spMkLst>
            <pc:docMk/>
            <pc:sldMk cId="3526492614" sldId="353"/>
            <ac:spMk id="2" creationId="{0736C6FF-396D-4941-AD63-2B561CD03E0A}"/>
          </ac:spMkLst>
        </pc:spChg>
        <pc:spChg chg="add mod">
          <ac:chgData name="Zhao Xiong" userId="5eba49e5-2895-4cd9-83e8-b3064fe76704" providerId="ADAL" clId="{D82DBE08-D358-401E-B916-C3CF32898FE7}" dt="2022-09-14T14:27:45.665" v="5883" actId="20577"/>
          <ac:spMkLst>
            <pc:docMk/>
            <pc:sldMk cId="3526492614" sldId="353"/>
            <ac:spMk id="3" creationId="{950ABC8F-DAA4-44CF-A6AB-A4A5B9AC04EB}"/>
          </ac:spMkLst>
        </pc:spChg>
        <pc:spChg chg="add mod">
          <ac:chgData name="Zhao Xiong" userId="5eba49e5-2895-4cd9-83e8-b3064fe76704" providerId="ADAL" clId="{D82DBE08-D358-401E-B916-C3CF32898FE7}" dt="2022-09-14T14:35:49.603" v="6086" actId="20577"/>
          <ac:spMkLst>
            <pc:docMk/>
            <pc:sldMk cId="3526492614" sldId="353"/>
            <ac:spMk id="4" creationId="{B26B1A6F-74DC-4356-A6B3-5CE2FF7DEB4E}"/>
          </ac:spMkLst>
        </pc:spChg>
        <pc:spChg chg="add mod">
          <ac:chgData name="Zhao Xiong" userId="5eba49e5-2895-4cd9-83e8-b3064fe76704" providerId="ADAL" clId="{D82DBE08-D358-401E-B916-C3CF32898FE7}" dt="2022-09-14T13:05:38.498" v="5611" actId="1037"/>
          <ac:spMkLst>
            <pc:docMk/>
            <pc:sldMk cId="3526492614" sldId="353"/>
            <ac:spMk id="5" creationId="{7CF4CEAC-2314-45C8-964D-08CC3A4A0C17}"/>
          </ac:spMkLst>
        </pc:spChg>
        <pc:spChg chg="add del">
          <ac:chgData name="Zhao Xiong" userId="5eba49e5-2895-4cd9-83e8-b3064fe76704" providerId="ADAL" clId="{D82DBE08-D358-401E-B916-C3CF32898FE7}" dt="2022-09-14T12:40:09.567" v="5076" actId="478"/>
          <ac:spMkLst>
            <pc:docMk/>
            <pc:sldMk cId="3526492614" sldId="353"/>
            <ac:spMk id="8" creationId="{8C40474C-A842-42BC-992D-5064E24A28C0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9" creationId="{43BDFF80-E403-4333-8C72-3535D5F37AEC}"/>
          </ac:spMkLst>
        </pc:spChg>
        <pc:spChg chg="mod">
          <ac:chgData name="Zhao Xiong" userId="5eba49e5-2895-4cd9-83e8-b3064fe76704" providerId="ADAL" clId="{D82DBE08-D358-401E-B916-C3CF32898FE7}" dt="2022-09-14T12:51:23.006" v="5331"/>
          <ac:spMkLst>
            <pc:docMk/>
            <pc:sldMk cId="3526492614" sldId="353"/>
            <ac:spMk id="11" creationId="{4025521C-DB90-4716-96C5-635A7ED190F6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3" creationId="{1BDC4426-258A-4E9F-B70B-19FAFE295907}"/>
          </ac:spMkLst>
        </pc:spChg>
        <pc:spChg chg="add mod">
          <ac:chgData name="Zhao Xiong" userId="5eba49e5-2895-4cd9-83e8-b3064fe76704" providerId="ADAL" clId="{D82DBE08-D358-401E-B916-C3CF32898FE7}" dt="2022-09-14T14:20:11.392" v="5763" actId="207"/>
          <ac:spMkLst>
            <pc:docMk/>
            <pc:sldMk cId="3526492614" sldId="353"/>
            <ac:spMk id="13" creationId="{8E53CDB6-F3CD-4CEE-9F20-A9231CE6ED15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4" creationId="{37C79472-28F0-4692-B032-943AC0535E51}"/>
          </ac:spMkLst>
        </pc:spChg>
        <pc:spChg chg="add del mod">
          <ac:chgData name="Zhao Xiong" userId="5eba49e5-2895-4cd9-83e8-b3064fe76704" providerId="ADAL" clId="{D82DBE08-D358-401E-B916-C3CF32898FE7}" dt="2022-09-14T14:35:11.617" v="5891" actId="478"/>
          <ac:spMkLst>
            <pc:docMk/>
            <pc:sldMk cId="3526492614" sldId="353"/>
            <ac:spMk id="14" creationId="{4D221E79-07CA-40F0-A8E5-1FB81D8AFFFF}"/>
          </ac:spMkLst>
        </pc:spChg>
        <pc:spChg chg="add mod">
          <ac:chgData name="Zhao Xiong" userId="5eba49e5-2895-4cd9-83e8-b3064fe76704" providerId="ADAL" clId="{D82DBE08-D358-401E-B916-C3CF32898FE7}" dt="2022-09-14T13:05:27.733" v="5601" actId="571"/>
          <ac:spMkLst>
            <pc:docMk/>
            <pc:sldMk cId="3526492614" sldId="353"/>
            <ac:spMk id="15" creationId="{EBE0CF4B-0EB8-45E9-8AA4-41F135CD3C54}"/>
          </ac:spMkLst>
        </pc:spChg>
        <pc:grpChg chg="add mod">
          <ac:chgData name="Zhao Xiong" userId="5eba49e5-2895-4cd9-83e8-b3064fe76704" providerId="ADAL" clId="{D82DBE08-D358-401E-B916-C3CF32898FE7}" dt="2022-09-14T12:40:49.627" v="5171" actId="14100"/>
          <ac:grpSpMkLst>
            <pc:docMk/>
            <pc:sldMk cId="3526492614" sldId="353"/>
            <ac:grpSpMk id="10" creationId="{97F525E8-3625-4AA6-B94F-BD7BC3D0A84B}"/>
          </ac:grpSpMkLst>
        </pc:grpChg>
        <pc:picChg chg="add mod">
          <ac:chgData name="Zhao Xiong" userId="5eba49e5-2895-4cd9-83e8-b3064fe76704" providerId="ADAL" clId="{D82DBE08-D358-401E-B916-C3CF32898FE7}" dt="2022-09-14T14:16:04.720" v="5616" actId="14100"/>
          <ac:picMkLst>
            <pc:docMk/>
            <pc:sldMk cId="3526492614" sldId="353"/>
            <ac:picMk id="6" creationId="{4E4CBCDE-2B9D-441A-9766-4D94AC041270}"/>
          </ac:picMkLst>
        </pc:picChg>
        <pc:picChg chg="add del">
          <ac:chgData name="Zhao Xiong" userId="5eba49e5-2895-4cd9-83e8-b3064fe76704" providerId="ADAL" clId="{D82DBE08-D358-401E-B916-C3CF32898FE7}" dt="2022-09-14T12:40:07.962" v="5074" actId="478"/>
          <ac:picMkLst>
            <pc:docMk/>
            <pc:sldMk cId="3526492614" sldId="353"/>
            <ac:picMk id="6" creationId="{6F43AD8A-FB98-4E1B-8D36-A9C716CF117C}"/>
          </ac:picMkLst>
        </pc:picChg>
        <pc:picChg chg="add del">
          <ac:chgData name="Zhao Xiong" userId="5eba49e5-2895-4cd9-83e8-b3064fe76704" providerId="ADAL" clId="{D82DBE08-D358-401E-B916-C3CF32898FE7}" dt="2022-09-14T12:40:08.324" v="5075" actId="478"/>
          <ac:picMkLst>
            <pc:docMk/>
            <pc:sldMk cId="3526492614" sldId="353"/>
            <ac:picMk id="7" creationId="{D094B7DF-DF1C-45AD-8C1A-3A7F18B0A6C6}"/>
          </ac:picMkLst>
        </pc:picChg>
        <pc:picChg chg="add del">
          <ac:chgData name="Zhao Xiong" userId="5eba49e5-2895-4cd9-83e8-b3064fe76704" providerId="ADAL" clId="{D82DBE08-D358-401E-B916-C3CF32898FE7}" dt="2022-09-14T12:40:09.968" v="5077" actId="478"/>
          <ac:picMkLst>
            <pc:docMk/>
            <pc:sldMk cId="3526492614" sldId="353"/>
            <ac:picMk id="9" creationId="{8AAABADF-4A94-401C-9AAD-B7B976292ED1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27:15.552" v="4566" actId="1076"/>
        <pc:sldMkLst>
          <pc:docMk/>
          <pc:sldMk cId="2898796520" sldId="354"/>
        </pc:sldMkLst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6" creationId="{857B8AE8-72CD-4FD1-B798-BE140B483F9C}"/>
          </ac:spMkLst>
        </pc:spChg>
        <pc:spChg chg="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7" creationId="{A4BBF4A8-7FA0-4CFD-BB84-8449BE799F31}"/>
          </ac:spMkLst>
        </pc:spChg>
        <pc:spChg chg="del">
          <ac:chgData name="Zhao Xiong" userId="5eba49e5-2895-4cd9-83e8-b3064fe76704" providerId="ADAL" clId="{D82DBE08-D358-401E-B916-C3CF32898FE7}" dt="2022-09-08T18:20:03.231" v="4039" actId="478"/>
          <ac:spMkLst>
            <pc:docMk/>
            <pc:sldMk cId="2898796520" sldId="354"/>
            <ac:spMk id="8" creationId="{FCF479EE-90EE-49A3-A8B6-1D11F7D6409E}"/>
          </ac:spMkLst>
        </pc:spChg>
        <pc:spChg chg="add mod">
          <ac:chgData name="Zhao Xiong" userId="5eba49e5-2895-4cd9-83e8-b3064fe76704" providerId="ADAL" clId="{D82DBE08-D358-401E-B916-C3CF32898FE7}" dt="2022-09-10T17:23:05.470" v="4142" actId="1036"/>
          <ac:spMkLst>
            <pc:docMk/>
            <pc:sldMk cId="2898796520" sldId="354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0T17:23:00.779" v="4110"/>
          <ac:spMkLst>
            <pc:docMk/>
            <pc:sldMk cId="2898796520" sldId="354"/>
            <ac:spMk id="15" creationId="{6BEA0D79-0B9C-423E-AEA2-5FD4CB7E5DE0}"/>
          </ac:spMkLst>
        </pc:spChg>
        <pc:picChg chg="del">
          <ac:chgData name="Zhao Xiong" userId="5eba49e5-2895-4cd9-83e8-b3064fe76704" providerId="ADAL" clId="{D82DBE08-D358-401E-B916-C3CF32898FE7}" dt="2022-09-08T18:20:00.492" v="4036" actId="478"/>
          <ac:picMkLst>
            <pc:docMk/>
            <pc:sldMk cId="2898796520" sldId="354"/>
            <ac:picMk id="9" creationId="{86A20241-58F6-4F0C-B335-73E1B40B78EA}"/>
          </ac:picMkLst>
        </pc:picChg>
        <pc:picChg chg="del">
          <ac:chgData name="Zhao Xiong" userId="5eba49e5-2895-4cd9-83e8-b3064fe76704" providerId="ADAL" clId="{D82DBE08-D358-401E-B916-C3CF32898FE7}" dt="2022-09-08T18:20:00.834" v="4037" actId="478"/>
          <ac:picMkLst>
            <pc:docMk/>
            <pc:sldMk cId="2898796520" sldId="354"/>
            <ac:picMk id="10" creationId="{439A296C-ACE1-4565-8B9A-131CF52713E8}"/>
          </ac:picMkLst>
        </pc:picChg>
        <pc:picChg chg="del">
          <ac:chgData name="Zhao Xiong" userId="5eba49e5-2895-4cd9-83e8-b3064fe76704" providerId="ADAL" clId="{D82DBE08-D358-401E-B916-C3CF32898FE7}" dt="2022-09-08T18:20:01.295" v="4038" actId="478"/>
          <ac:picMkLst>
            <pc:docMk/>
            <pc:sldMk cId="2898796520" sldId="354"/>
            <ac:picMk id="11" creationId="{B58E80EF-7E62-4FAA-9DBA-29F96C9694BD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2" creationId="{51A47B51-B0B1-4582-8A1C-E66B60FEE384}"/>
          </ac:picMkLst>
        </pc:picChg>
        <pc:picChg chg="add mod modCrop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3" creationId="{F3FBE964-4CC8-4621-87E6-C85B41362C18}"/>
          </ac:picMkLst>
        </pc:picChg>
        <pc:picChg chg="add mod">
          <ac:chgData name="Zhao Xiong" userId="5eba49e5-2895-4cd9-83e8-b3064fe76704" providerId="ADAL" clId="{D82DBE08-D358-401E-B916-C3CF32898FE7}" dt="2022-09-10T17:27:15.552" v="4566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addSp delSp modSp add">
        <pc:chgData name="Zhao Xiong" userId="5eba49e5-2895-4cd9-83e8-b3064fe76704" providerId="ADAL" clId="{D82DBE08-D358-401E-B916-C3CF32898FE7}" dt="2022-09-10T17:33:58.571" v="4575" actId="1038"/>
        <pc:sldMkLst>
          <pc:docMk/>
          <pc:sldMk cId="2485753076" sldId="355"/>
        </pc:sldMkLst>
        <pc:spChg chg="mod">
          <ac:chgData name="Zhao Xiong" userId="5eba49e5-2895-4cd9-83e8-b3064fe76704" providerId="ADAL" clId="{D82DBE08-D358-401E-B916-C3CF32898FE7}" dt="2022-09-10T17:24:37.841" v="4302" actId="20577"/>
          <ac:spMkLst>
            <pc:docMk/>
            <pc:sldMk cId="2485753076" sldId="355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0T17:25:55.771" v="4563" actId="20577"/>
          <ac:spMkLst>
            <pc:docMk/>
            <pc:sldMk cId="2485753076" sldId="355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0T17:23:48.305" v="4184" actId="1036"/>
          <ac:spMkLst>
            <pc:docMk/>
            <pc:sldMk cId="2485753076" sldId="355"/>
            <ac:spMk id="6" creationId="{857B8AE8-72CD-4FD1-B798-BE140B483F9C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7" creationId="{A4BBF4A8-7FA0-4CFD-BB84-8449BE799F31}"/>
          </ac:spMkLst>
        </pc:spChg>
        <pc:spChg chg="mod">
          <ac:chgData name="Zhao Xiong" userId="5eba49e5-2895-4cd9-83e8-b3064fe76704" providerId="ADAL" clId="{D82DBE08-D358-401E-B916-C3CF32898FE7}" dt="2022-09-10T17:25:31.320" v="4555" actId="20577"/>
          <ac:spMkLst>
            <pc:docMk/>
            <pc:sldMk cId="2485753076" sldId="355"/>
            <ac:spMk id="14" creationId="{869878FC-9E97-4D28-97C5-7E290B752AAE}"/>
          </ac:spMkLst>
        </pc:spChg>
        <pc:spChg chg="del">
          <ac:chgData name="Zhao Xiong" userId="5eba49e5-2895-4cd9-83e8-b3064fe76704" providerId="ADAL" clId="{D82DBE08-D358-401E-B916-C3CF32898FE7}" dt="2022-09-10T17:23:50.413" v="4185" actId="478"/>
          <ac:spMkLst>
            <pc:docMk/>
            <pc:sldMk cId="2485753076" sldId="355"/>
            <ac:spMk id="15" creationId="{6BEA0D79-0B9C-423E-AEA2-5FD4CB7E5DE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7" creationId="{BAD162FD-DEAE-4FB8-9123-26AF37164D10}"/>
          </ac:spMkLst>
        </pc:spChg>
        <pc:spChg chg="add del">
          <ac:chgData name="Zhao Xiong" userId="5eba49e5-2895-4cd9-83e8-b3064fe76704" providerId="ADAL" clId="{D82DBE08-D358-401E-B916-C3CF32898FE7}" dt="2022-09-10T17:23:13.147" v="4146"/>
          <ac:spMkLst>
            <pc:docMk/>
            <pc:sldMk cId="2485753076" sldId="355"/>
            <ac:spMk id="18" creationId="{17695B62-4D78-4C07-AF83-B73B915E1BF3}"/>
          </ac:spMkLst>
        </pc:spChg>
        <pc:picChg chg="add mod">
          <ac:chgData name="Zhao Xiong" userId="5eba49e5-2895-4cd9-83e8-b3064fe76704" providerId="ADAL" clId="{D82DBE08-D358-401E-B916-C3CF32898FE7}" dt="2022-09-10T17:33:58.571" v="4575" actId="1038"/>
          <ac:picMkLst>
            <pc:docMk/>
            <pc:sldMk cId="2485753076" sldId="355"/>
            <ac:picMk id="7" creationId="{2263A12E-2C9E-43D7-8DDC-D33344DA128A}"/>
          </ac:picMkLst>
        </pc:picChg>
        <pc:picChg chg="add mod">
          <ac:chgData name="Zhao Xiong" userId="5eba49e5-2895-4cd9-83e8-b3064fe76704" providerId="ADAL" clId="{D82DBE08-D358-401E-B916-C3CF32898FE7}" dt="2022-09-10T17:24:04.800" v="4190" actId="1076"/>
          <ac:picMkLst>
            <pc:docMk/>
            <pc:sldMk cId="2485753076" sldId="355"/>
            <ac:picMk id="8" creationId="{69085F9F-D150-44F7-B9DA-B24DE0283243}"/>
          </ac:picMkLst>
        </pc:picChg>
        <pc:picChg chg="del">
          <ac:chgData name="Zhao Xiong" userId="5eba49e5-2895-4cd9-83e8-b3064fe76704" providerId="ADAL" clId="{D82DBE08-D358-401E-B916-C3CF32898FE7}" dt="2022-09-10T17:22:54.980" v="4105"/>
          <ac:picMkLst>
            <pc:docMk/>
            <pc:sldMk cId="2485753076" sldId="355"/>
            <ac:picMk id="12" creationId="{51A47B51-B0B1-4582-8A1C-E66B60FEE384}"/>
          </ac:picMkLst>
        </pc:picChg>
        <pc:picChg chg="del">
          <ac:chgData name="Zhao Xiong" userId="5eba49e5-2895-4cd9-83e8-b3064fe76704" providerId="ADAL" clId="{D82DBE08-D358-401E-B916-C3CF32898FE7}" dt="2022-09-10T17:22:54.599" v="4104"/>
          <ac:picMkLst>
            <pc:docMk/>
            <pc:sldMk cId="2485753076" sldId="355"/>
            <ac:picMk id="13" creationId="{F3FBE964-4CC8-4621-87E6-C85B41362C18}"/>
          </ac:picMkLst>
        </pc:picChg>
        <pc:picChg chg="del">
          <ac:chgData name="Zhao Xiong" userId="5eba49e5-2895-4cd9-83e8-b3064fe76704" providerId="ADAL" clId="{D82DBE08-D358-401E-B916-C3CF32898FE7}" dt="2022-09-10T17:22:55.354" v="4106"/>
          <ac:picMkLst>
            <pc:docMk/>
            <pc:sldMk cId="2485753076" sldId="355"/>
            <ac:picMk id="16" creationId="{B8B2F013-DF2D-4D57-BB5B-E26EF933B307}"/>
          </ac:picMkLst>
        </pc:picChg>
      </pc:sldChg>
      <pc:sldChg chg="addSp delSp modSp">
        <pc:chgData name="Zhao Xiong" userId="5eba49e5-2895-4cd9-83e8-b3064fe76704" providerId="ADAL" clId="{D82DBE08-D358-401E-B916-C3CF32898FE7}" dt="2022-09-11T17:37:33.561" v="4745" actId="1076"/>
        <pc:sldMkLst>
          <pc:docMk/>
          <pc:sldMk cId="3885010400" sldId="356"/>
        </pc:sldMkLst>
        <pc:spChg chg="mod">
          <ac:chgData name="Zhao Xiong" userId="5eba49e5-2895-4cd9-83e8-b3064fe76704" providerId="ADAL" clId="{D82DBE08-D358-401E-B916-C3CF32898FE7}" dt="2022-09-11T15:50:44.480" v="4731" actId="20577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1T15:46:29.917" v="4727" actId="20577"/>
          <ac:spMkLst>
            <pc:docMk/>
            <pc:sldMk cId="3885010400" sldId="356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1T17:37:33.561" v="4745" actId="1076"/>
          <ac:spMkLst>
            <pc:docMk/>
            <pc:sldMk cId="3885010400" sldId="356"/>
            <ac:spMk id="33" creationId="{25FF02CB-BA9D-4EFE-CD9A-E8600B4FA34B}"/>
          </ac:spMkLst>
        </pc:spChg>
        <pc:picChg chg="add mod">
          <ac:chgData name="Zhao Xiong" userId="5eba49e5-2895-4cd9-83e8-b3064fe76704" providerId="ADAL" clId="{D82DBE08-D358-401E-B916-C3CF32898FE7}" dt="2022-09-11T15:03:47.171" v="4703" actId="14100"/>
          <ac:picMkLst>
            <pc:docMk/>
            <pc:sldMk cId="3885010400" sldId="356"/>
            <ac:picMk id="7" creationId="{F25AACD2-BBE0-4EE4-A4BB-500CD5681D26}"/>
          </ac:picMkLst>
        </pc:picChg>
        <pc:picChg chg="add mod">
          <ac:chgData name="Zhao Xiong" userId="5eba49e5-2895-4cd9-83e8-b3064fe76704" providerId="ADAL" clId="{D82DBE08-D358-401E-B916-C3CF32898FE7}" dt="2022-09-11T15:03:49.691" v="4704" actId="14100"/>
          <ac:picMkLst>
            <pc:docMk/>
            <pc:sldMk cId="3885010400" sldId="356"/>
            <ac:picMk id="8" creationId="{49591338-9D15-4530-9729-A656A5907314}"/>
          </ac:picMkLst>
        </pc:picChg>
        <pc:picChg chg="add mod">
          <ac:chgData name="Zhao Xiong" userId="5eba49e5-2895-4cd9-83e8-b3064fe76704" providerId="ADAL" clId="{D82DBE08-D358-401E-B916-C3CF32898FE7}" dt="2022-09-11T17:37:30.424" v="4744" actId="14100"/>
          <ac:picMkLst>
            <pc:docMk/>
            <pc:sldMk cId="3885010400" sldId="356"/>
            <ac:picMk id="9" creationId="{1591CB48-F16B-4C36-A35E-83E069BE2A87}"/>
          </ac:picMkLst>
        </pc:picChg>
      </pc:sldChg>
      <pc:sldChg chg="addSp delSp modSp ord">
        <pc:chgData name="Zhao Xiong" userId="5eba49e5-2895-4cd9-83e8-b3064fe76704" providerId="ADAL" clId="{D82DBE08-D358-401E-B916-C3CF32898FE7}" dt="2022-09-14T14:27:49.713" v="5884" actId="207"/>
        <pc:sldMkLst>
          <pc:docMk/>
          <pc:sldMk cId="1776610720" sldId="357"/>
        </pc:sldMkLst>
        <pc:spChg chg="mod">
          <ac:chgData name="Zhao Xiong" userId="5eba49e5-2895-4cd9-83e8-b3064fe76704" providerId="ADAL" clId="{D82DBE08-D358-401E-B916-C3CF32898FE7}" dt="2022-09-14T14:22:41.589" v="5771"/>
          <ac:spMkLst>
            <pc:docMk/>
            <pc:sldMk cId="1776610720" sldId="357"/>
            <ac:spMk id="2" creationId="{93754792-C471-4BD1-A9E9-2967B622D8BF}"/>
          </ac:spMkLst>
        </pc:spChg>
        <pc:spChg chg="mod">
          <ac:chgData name="Zhao Xiong" userId="5eba49e5-2895-4cd9-83e8-b3064fe76704" providerId="ADAL" clId="{D82DBE08-D358-401E-B916-C3CF32898FE7}" dt="2022-09-14T13:03:32.417" v="5450" actId="20577"/>
          <ac:spMkLst>
            <pc:docMk/>
            <pc:sldMk cId="1776610720" sldId="357"/>
            <ac:spMk id="5" creationId="{50FAB012-50FB-4E0F-8429-A92979D8718C}"/>
          </ac:spMkLst>
        </pc:spChg>
        <pc:spChg chg="mod">
          <ac:chgData name="Zhao Xiong" userId="5eba49e5-2895-4cd9-83e8-b3064fe76704" providerId="ADAL" clId="{D82DBE08-D358-401E-B916-C3CF32898FE7}" dt="2022-09-14T13:04:55.178" v="5596" actId="113"/>
          <ac:spMkLst>
            <pc:docMk/>
            <pc:sldMk cId="1776610720" sldId="357"/>
            <ac:spMk id="6" creationId="{857B8AE8-72CD-4FD1-B798-BE140B483F9C}"/>
          </ac:spMkLst>
        </pc:spChg>
        <pc:spChg chg="add del">
          <ac:chgData name="Zhao Xiong" userId="5eba49e5-2895-4cd9-83e8-b3064fe76704" providerId="ADAL" clId="{D82DBE08-D358-401E-B916-C3CF32898FE7}" dt="2022-09-11T14:48:02.067" v="4586"/>
          <ac:spMkLst>
            <pc:docMk/>
            <pc:sldMk cId="1776610720" sldId="357"/>
            <ac:spMk id="7" creationId="{C25F1A04-C091-4B84-9E4C-CEC8817E1EBE}"/>
          </ac:spMkLst>
        </pc:spChg>
        <pc:spChg chg="del">
          <ac:chgData name="Zhao Xiong" userId="5eba49e5-2895-4cd9-83e8-b3064fe76704" providerId="ADAL" clId="{D82DBE08-D358-401E-B916-C3CF32898FE7}" dt="2022-09-12T11:48:09.416" v="4746" actId="478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 Xiong" userId="5eba49e5-2895-4cd9-83e8-b3064fe76704" providerId="ADAL" clId="{D82DBE08-D358-401E-B916-C3CF32898FE7}" dt="2022-09-14T14:27:49.713" v="5884" actId="207"/>
          <ac:spMkLst>
            <pc:docMk/>
            <pc:sldMk cId="1776610720" sldId="357"/>
            <ac:spMk id="10" creationId="{B277AFBC-F55D-5F77-A4C6-B31BB80FB70B}"/>
          </ac:spMkLst>
        </pc:spChg>
        <pc:spChg chg="add del mod">
          <ac:chgData name="Zhao Xiong" userId="5eba49e5-2895-4cd9-83e8-b3064fe76704" providerId="ADAL" clId="{D82DBE08-D358-401E-B916-C3CF32898FE7}" dt="2022-09-14T12:52:57.581" v="5333"/>
          <ac:spMkLst>
            <pc:docMk/>
            <pc:sldMk cId="1776610720" sldId="357"/>
            <ac:spMk id="11" creationId="{33377EA8-0377-49CE-A34A-563F1C2DC5AB}"/>
          </ac:spMkLst>
        </pc:spChg>
        <pc:spChg chg="mod">
          <ac:chgData name="Zhao Xiong" userId="5eba49e5-2895-4cd9-83e8-b3064fe76704" providerId="ADAL" clId="{D82DBE08-D358-401E-B916-C3CF32898FE7}" dt="2022-09-14T13:03:20.663" v="5431" actId="20577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 Xiong" userId="5eba49e5-2895-4cd9-83e8-b3064fe76704" providerId="ADAL" clId="{D82DBE08-D358-401E-B916-C3CF32898FE7}" dt="2022-09-12T17:01:02.652" v="4949"/>
          <ac:spMkLst>
            <pc:docMk/>
            <pc:sldMk cId="1776610720" sldId="357"/>
            <ac:spMk id="15" creationId="{9A750ADA-7550-44BD-AA54-C25075294EA2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2" creationId="{3571BEA1-C426-332F-C8DD-9B69902EE20D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4" creationId="{02A62807-CE2B-4F77-A9AE-DB942C1E52C8}"/>
          </ac:spMkLst>
        </pc:spChg>
        <pc:spChg chg="del mod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6" creationId="{ECB3A6E7-C813-BFAA-AEFF-B69DD90805A6}"/>
          </ac:spMkLst>
        </pc:spChg>
        <pc:spChg chg="del">
          <ac:chgData name="Zhao Xiong" userId="5eba49e5-2895-4cd9-83e8-b3064fe76704" providerId="ADAL" clId="{D82DBE08-D358-401E-B916-C3CF32898FE7}" dt="2022-09-12T16:57:24.015" v="4879" actId="478"/>
          <ac:spMkLst>
            <pc:docMk/>
            <pc:sldMk cId="1776610720" sldId="357"/>
            <ac:spMk id="28" creationId="{172498FA-8701-74AF-F327-E2CF2274FFC8}"/>
          </ac:spMkLst>
        </pc:spChg>
        <pc:grpChg chg="mod">
          <ac:chgData name="Zhao Xiong" userId="5eba49e5-2895-4cd9-83e8-b3064fe76704" providerId="ADAL" clId="{D82DBE08-D358-401E-B916-C3CF32898FE7}" dt="2022-09-14T14:22:12.889" v="5770" actId="14100"/>
          <ac:grpSpMkLst>
            <pc:docMk/>
            <pc:sldMk cId="1776610720" sldId="357"/>
            <ac:grpSpMk id="4" creationId="{32C00027-B5A9-4B8F-B2B4-90A58179201B}"/>
          </ac:grpSpMkLst>
        </pc:grpChg>
        <pc:picChg chg="add del mod">
          <ac:chgData name="Zhao Xiong" userId="5eba49e5-2895-4cd9-83e8-b3064fe76704" providerId="ADAL" clId="{D82DBE08-D358-401E-B916-C3CF32898FE7}" dt="2022-09-12T16:57:22.504" v="4878"/>
          <ac:picMkLst>
            <pc:docMk/>
            <pc:sldMk cId="1776610720" sldId="357"/>
            <ac:picMk id="7" creationId="{19C41805-C20E-4954-B71C-F39D655CD7CD}"/>
          </ac:picMkLst>
        </pc:picChg>
        <pc:picChg chg="add mod">
          <ac:chgData name="Zhao Xiong" userId="5eba49e5-2895-4cd9-83e8-b3064fe76704" providerId="ADAL" clId="{D82DBE08-D358-401E-B916-C3CF32898FE7}" dt="2022-09-14T12:02:55.836" v="5024" actId="14100"/>
          <ac:picMkLst>
            <pc:docMk/>
            <pc:sldMk cId="1776610720" sldId="357"/>
            <ac:picMk id="7" creationId="{8069BFAA-4825-4DA7-AEB8-B8D80335A314}"/>
          </ac:picMkLst>
        </pc:picChg>
        <pc:picChg chg="add mod">
          <ac:chgData name="Zhao Xiong" userId="5eba49e5-2895-4cd9-83e8-b3064fe76704" providerId="ADAL" clId="{D82DBE08-D358-401E-B916-C3CF32898FE7}" dt="2022-09-14T12:02:52.114" v="5022" actId="14100"/>
          <ac:picMkLst>
            <pc:docMk/>
            <pc:sldMk cId="1776610720" sldId="357"/>
            <ac:picMk id="8" creationId="{92394B73-1AFF-4F48-A119-022539ED0427}"/>
          </ac:picMkLst>
        </pc:picChg>
        <pc:picChg chg="add mod">
          <ac:chgData name="Zhao Xiong" userId="5eba49e5-2895-4cd9-83e8-b3064fe76704" providerId="ADAL" clId="{D82DBE08-D358-401E-B916-C3CF32898FE7}" dt="2022-09-14T12:53:11.731" v="5339" actId="14100"/>
          <ac:picMkLst>
            <pc:docMk/>
            <pc:sldMk cId="1776610720" sldId="357"/>
            <ac:picMk id="9" creationId="{20B90DEA-7259-42D1-B3B9-27056B9AB879}"/>
          </ac:picMkLst>
        </pc:picChg>
        <pc:picChg chg="add mod">
          <ac:chgData name="Zhao Xiong" userId="5eba49e5-2895-4cd9-83e8-b3064fe76704" providerId="ADAL" clId="{D82DBE08-D358-401E-B916-C3CF32898FE7}" dt="2022-09-14T12:53:08.575" v="5338" actId="14100"/>
          <ac:picMkLst>
            <pc:docMk/>
            <pc:sldMk cId="1776610720" sldId="357"/>
            <ac:picMk id="13" creationId="{E33D5A28-F33A-41CA-83C5-6BAEF5A27CE1}"/>
          </ac:picMkLst>
        </pc:picChg>
        <pc:cxnChg chg="mod">
          <ac:chgData name="Zhao Xiong" userId="5eba49e5-2895-4cd9-83e8-b3064fe76704" providerId="ADAL" clId="{D82DBE08-D358-401E-B916-C3CF32898FE7}" dt="2022-09-11T14:55:20.748" v="4663" actId="1036"/>
          <ac:cxnSpMkLst>
            <pc:docMk/>
            <pc:sldMk cId="1776610720" sldId="357"/>
            <ac:cxnSpMk id="3" creationId="{E36D2A15-4829-480C-A917-C7592968718F}"/>
          </ac:cxnSpMkLst>
        </pc:cxnChg>
      </pc:sldChg>
      <pc:sldChg chg="modSp add">
        <pc:chgData name="Zhao Xiong" userId="5eba49e5-2895-4cd9-83e8-b3064fe76704" providerId="ADAL" clId="{D82DBE08-D358-401E-B916-C3CF32898FE7}" dt="2022-09-14T13:03:52.654" v="5487" actId="20577"/>
        <pc:sldMkLst>
          <pc:docMk/>
          <pc:sldMk cId="1243011087" sldId="358"/>
        </pc:sldMkLst>
        <pc:spChg chg="mod">
          <ac:chgData name="Zhao Xiong" userId="5eba49e5-2895-4cd9-83e8-b3064fe76704" providerId="ADAL" clId="{D82DBE08-D358-401E-B916-C3CF32898FE7}" dt="2022-09-14T13:03:52.654" v="5487" actId="20577"/>
          <ac:spMkLst>
            <pc:docMk/>
            <pc:sldMk cId="1243011087" sldId="358"/>
            <ac:spMk id="2" creationId="{0B4AC364-DFF6-4070-B403-9529542B8A29}"/>
          </ac:spMkLst>
        </pc:spChg>
      </pc:sldChg>
      <pc:sldChg chg="add">
        <pc:chgData name="Zhao Xiong" userId="5eba49e5-2895-4cd9-83e8-b3064fe76704" providerId="ADAL" clId="{D82DBE08-D358-401E-B916-C3CF32898FE7}" dt="2022-09-12T13:23:42.297" v="4860"/>
        <pc:sldMkLst>
          <pc:docMk/>
          <pc:sldMk cId="2467051274" sldId="359"/>
        </pc:sldMkLst>
      </pc:sldChg>
      <pc:sldChg chg="addSp delSp modSp add">
        <pc:chgData name="Zhao Xiong" userId="5eba49e5-2895-4cd9-83e8-b3064fe76704" providerId="ADAL" clId="{D82DBE08-D358-401E-B916-C3CF32898FE7}" dt="2022-09-14T16:48:47.603" v="6178" actId="1076"/>
        <pc:sldMkLst>
          <pc:docMk/>
          <pc:sldMk cId="2149379008" sldId="361"/>
        </pc:sldMkLst>
        <pc:spChg chg="mod">
          <ac:chgData name="Zhao Xiong" userId="5eba49e5-2895-4cd9-83e8-b3064fe76704" providerId="ADAL" clId="{D82DBE08-D358-401E-B916-C3CF32898FE7}" dt="2022-09-14T14:23:05.330" v="5785" actId="20577"/>
          <ac:spMkLst>
            <pc:docMk/>
            <pc:sldMk cId="2149379008" sldId="361"/>
            <ac:spMk id="3" creationId="{0C548B95-ACA1-4B46-8D1E-334B93AE53F6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5" creationId="{4DD59E54-3615-4FAC-917C-589E1A53F325}"/>
          </ac:spMkLst>
        </pc:spChg>
        <pc:spChg chg="add del mod">
          <ac:chgData name="Zhao Xiong" userId="5eba49e5-2895-4cd9-83e8-b3064fe76704" providerId="ADAL" clId="{D82DBE08-D358-401E-B916-C3CF32898FE7}" dt="2022-09-14T14:24:32.131" v="5826"/>
          <ac:spMkLst>
            <pc:docMk/>
            <pc:sldMk cId="2149379008" sldId="361"/>
            <ac:spMk id="6" creationId="{4183C09E-60E1-4AE0-BBAE-3246D3EAC582}"/>
          </ac:spMkLst>
        </pc:spChg>
        <pc:spChg chg="add mod">
          <ac:chgData name="Zhao Xiong" userId="5eba49e5-2895-4cd9-83e8-b3064fe76704" providerId="ADAL" clId="{D82DBE08-D358-401E-B916-C3CF32898FE7}" dt="2022-09-14T16:48:31.364" v="6141" actId="1076"/>
          <ac:spMkLst>
            <pc:docMk/>
            <pc:sldMk cId="2149379008" sldId="361"/>
            <ac:spMk id="7" creationId="{15FC67C9-7059-4E68-9BD6-4764A28B3592}"/>
          </ac:spMkLst>
        </pc:spChg>
        <pc:spChg chg="add del mod">
          <ac:chgData name="Zhao Xiong" userId="5eba49e5-2895-4cd9-83e8-b3064fe76704" providerId="ADAL" clId="{D82DBE08-D358-401E-B916-C3CF32898FE7}" dt="2022-09-14T16:45:19.286" v="6134"/>
          <ac:spMkLst>
            <pc:docMk/>
            <pc:sldMk cId="2149379008" sldId="361"/>
            <ac:spMk id="8" creationId="{A1F5DA1D-4D82-4E1D-B439-225356218AAA}"/>
          </ac:spMkLst>
        </pc:spChg>
        <pc:spChg chg="add mod">
          <ac:chgData name="Zhao Xiong" userId="5eba49e5-2895-4cd9-83e8-b3064fe76704" providerId="ADAL" clId="{D82DBE08-D358-401E-B916-C3CF32898FE7}" dt="2022-09-14T16:48:47.603" v="6178" actId="1076"/>
          <ac:spMkLst>
            <pc:docMk/>
            <pc:sldMk cId="2149379008" sldId="361"/>
            <ac:spMk id="9" creationId="{7D6CA959-7064-4E2F-B53C-EC61CE0F5061}"/>
          </ac:spMkLst>
        </pc:spChg>
        <pc:grpChg chg="add">
          <ac:chgData name="Zhao Xiong" userId="5eba49e5-2895-4cd9-83e8-b3064fe76704" providerId="ADAL" clId="{D82DBE08-D358-401E-B916-C3CF32898FE7}" dt="2022-09-14T14:22:57.400" v="5777"/>
          <ac:grpSpMkLst>
            <pc:docMk/>
            <pc:sldMk cId="2149379008" sldId="361"/>
            <ac:grpSpMk id="2" creationId="{750B4CC0-E31C-4CE9-90FA-DFCB6EB86139}"/>
          </ac:grpSpMkLst>
        </pc:grpChg>
        <pc:picChg chg="add mod">
          <ac:chgData name="Zhao Xiong" userId="5eba49e5-2895-4cd9-83e8-b3064fe76704" providerId="ADAL" clId="{D82DBE08-D358-401E-B916-C3CF32898FE7}" dt="2022-09-14T16:48:31.364" v="6141" actId="1076"/>
          <ac:picMkLst>
            <pc:docMk/>
            <pc:sldMk cId="2149379008" sldId="361"/>
            <ac:picMk id="6" creationId="{360C1848-B025-43B8-971F-2394BF1D3E8E}"/>
          </ac:picMkLst>
        </pc:picChg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9-11T20:40:59.154" v="2330" actId="1076"/>
      <pc:docMkLst>
        <pc:docMk/>
      </pc:docMkLst>
      <pc:sldChg chg="modSp mod">
        <pc:chgData name="zhaohan" userId="95e304e8ede71739" providerId="LiveId" clId="{A469FC68-1442-4E2E-BCD2-002050E4F88A}" dt="2022-09-10T21:59:57.442" v="1064" actId="1076"/>
        <pc:sldMkLst>
          <pc:docMk/>
          <pc:sldMk cId="3836033697" sldId="256"/>
        </pc:sldMkLst>
        <pc:picChg chg="mod">
          <ac:chgData name="zhaohan" userId="95e304e8ede71739" providerId="LiveId" clId="{A469FC68-1442-4E2E-BCD2-002050E4F88A}" dt="2022-09-10T21:59:57.442" v="1064" actId="1076"/>
          <ac:picMkLst>
            <pc:docMk/>
            <pc:sldMk cId="3836033697" sldId="256"/>
            <ac:picMk id="3" creationId="{66541562-2018-4AB9-A5A2-FCC3B9EB57AF}"/>
          </ac:picMkLst>
        </pc:picChg>
      </pc:sldChg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addSp delSp modSp mod">
        <pc:chgData name="zhaohan" userId="95e304e8ede71739" providerId="LiveId" clId="{A469FC68-1442-4E2E-BCD2-002050E4F88A}" dt="2022-07-27T18:24:31.519" v="554" actId="1076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7T18:24:31.519" v="554" actId="1076"/>
          <ac:spMkLst>
            <pc:docMk/>
            <pc:sldMk cId="3313321380" sldId="301"/>
            <ac:spMk id="2" creationId="{10F67F72-E9C7-61B3-BFB3-A32F72ADD33C}"/>
          </ac:spMkLst>
        </pc:spChg>
        <pc:spChg chg="add del mod">
          <ac:chgData name="zhaohan" userId="95e304e8ede71739" providerId="LiveId" clId="{A469FC68-1442-4E2E-BCD2-002050E4F88A}" dt="2022-07-27T18:06:05.748" v="206"/>
          <ac:spMkLst>
            <pc:docMk/>
            <pc:sldMk cId="3313321380" sldId="301"/>
            <ac:spMk id="3" creationId="{B80FDECD-A2A0-6D4C-5ED1-C855F1BA8627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Sp delSp modSp add mod">
        <pc:chgData name="zhaohan" userId="95e304e8ede71739" providerId="LiveId" clId="{A469FC68-1442-4E2E-BCD2-002050E4F88A}" dt="2022-07-27T18:31:28.993" v="662" actId="1076"/>
        <pc:sldMkLst>
          <pc:docMk/>
          <pc:sldMk cId="3165996022" sldId="303"/>
        </pc:sldMkLst>
        <pc:spChg chg="add mod">
          <ac:chgData name="zhaohan" userId="95e304e8ede71739" providerId="LiveId" clId="{A469FC68-1442-4E2E-BCD2-002050E4F88A}" dt="2022-07-27T18:21:49.931" v="411" actId="20577"/>
          <ac:spMkLst>
            <pc:docMk/>
            <pc:sldMk cId="3165996022" sldId="303"/>
            <ac:spMk id="4" creationId="{5B050DEA-7A64-58FF-B895-63F75CD9AA60}"/>
          </ac:spMkLst>
        </pc:spChg>
        <pc:spChg chg="add mod">
          <ac:chgData name="zhaohan" userId="95e304e8ede71739" providerId="LiveId" clId="{A469FC68-1442-4E2E-BCD2-002050E4F88A}" dt="2022-07-27T18:31:28.993" v="662" actId="1076"/>
          <ac:spMkLst>
            <pc:docMk/>
            <pc:sldMk cId="3165996022" sldId="303"/>
            <ac:spMk id="5" creationId="{7FCBDCE6-7785-6F64-CEFC-1216401F6F68}"/>
          </ac:spMkLst>
        </pc:spChg>
        <pc:spChg chg="add mod">
          <ac:chgData name="zhaohan" userId="95e304e8ede71739" providerId="LiveId" clId="{A469FC68-1442-4E2E-BCD2-002050E4F88A}" dt="2022-07-27T18:19:31.689" v="247"/>
          <ac:spMkLst>
            <pc:docMk/>
            <pc:sldMk cId="3165996022" sldId="303"/>
            <ac:spMk id="6" creationId="{1B81007A-927B-2F03-945B-F4D4759472E9}"/>
          </ac:spMkLst>
        </pc:spChg>
        <pc:spChg chg="add del mod">
          <ac:chgData name="zhaohan" userId="95e304e8ede71739" providerId="LiveId" clId="{A469FC68-1442-4E2E-BCD2-002050E4F88A}" dt="2022-07-27T18:19:36.662" v="250"/>
          <ac:spMkLst>
            <pc:docMk/>
            <pc:sldMk cId="3165996022" sldId="303"/>
            <ac:spMk id="7" creationId="{E41206CC-1004-29B8-001F-AFC07E48A05E}"/>
          </ac:spMkLst>
        </pc:spChg>
        <pc:spChg chg="add del mod">
          <ac:chgData name="zhaohan" userId="95e304e8ede71739" providerId="LiveId" clId="{A469FC68-1442-4E2E-BCD2-002050E4F88A}" dt="2022-07-27T18:20:47.488" v="282"/>
          <ac:spMkLst>
            <pc:docMk/>
            <pc:sldMk cId="3165996022" sldId="303"/>
            <ac:spMk id="8" creationId="{91026F6B-3E07-6F48-218D-F1387F0B2B6F}"/>
          </ac:spMkLst>
        </pc:spChg>
        <pc:graphicFrameChg chg="add del mod">
          <ac:chgData name="zhaohan" userId="95e304e8ede71739" providerId="LiveId" clId="{A469FC68-1442-4E2E-BCD2-002050E4F88A}" dt="2022-07-27T18:30:12.170" v="633" actId="478"/>
          <ac:graphicFrameMkLst>
            <pc:docMk/>
            <pc:sldMk cId="3165996022" sldId="303"/>
            <ac:graphicFrameMk id="2" creationId="{6F2030B6-CCDF-E61D-AC58-A59CF09C7A6D}"/>
          </ac:graphicFrameMkLst>
        </pc:graphicFrameChg>
        <pc:graphicFrameChg chg="add mod ord">
          <ac:chgData name="zhaohan" userId="95e304e8ede71739" providerId="LiveId" clId="{A469FC68-1442-4E2E-BCD2-002050E4F88A}" dt="2022-07-27T18:31:08.046" v="654" actId="167"/>
          <ac:graphicFrameMkLst>
            <pc:docMk/>
            <pc:sldMk cId="3165996022" sldId="303"/>
            <ac:graphicFrameMk id="7" creationId="{5A080150-5D9C-2783-60C6-2E918F49A574}"/>
          </ac:graphicFrameMkLst>
        </pc:graphicFrameChg>
        <pc:picChg chg="add mod modCrop">
          <ac:chgData name="zhaohan" userId="95e304e8ede71739" providerId="LiveId" clId="{A469FC68-1442-4E2E-BCD2-002050E4F88A}" dt="2022-07-27T18:31:26.692" v="661" actId="14100"/>
          <ac:picMkLst>
            <pc:docMk/>
            <pc:sldMk cId="3165996022" sldId="303"/>
            <ac:picMk id="3" creationId="{54A5749D-5382-7B99-F333-7E79228D3139}"/>
          </ac:picMkLst>
        </pc:picChg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Sp delSp modSp add mod addCm delCm">
        <pc:chgData name="zhaohan" userId="95e304e8ede71739" providerId="LiveId" clId="{A469FC68-1442-4E2E-BCD2-002050E4F88A}" dt="2022-07-30T18:15:19.361" v="1060" actId="1076"/>
        <pc:sldMkLst>
          <pc:docMk/>
          <pc:sldMk cId="1790708768" sldId="305"/>
        </pc:sldMkLst>
        <pc:spChg chg="add del mod">
          <ac:chgData name="zhaohan" userId="95e304e8ede71739" providerId="LiveId" clId="{A469FC68-1442-4E2E-BCD2-002050E4F88A}" dt="2022-07-30T18:09:42.430" v="687" actId="478"/>
          <ac:spMkLst>
            <pc:docMk/>
            <pc:sldMk cId="1790708768" sldId="305"/>
            <ac:spMk id="2" creationId="{5F98E607-C4FA-CC80-B90A-707338B69D3F}"/>
          </ac:spMkLst>
        </pc:spChg>
        <pc:spChg chg="add del mod">
          <ac:chgData name="zhaohan" userId="95e304e8ede71739" providerId="LiveId" clId="{A469FC68-1442-4E2E-BCD2-002050E4F88A}" dt="2022-07-27T18:21:53.809" v="412" actId="478"/>
          <ac:spMkLst>
            <pc:docMk/>
            <pc:sldMk cId="1790708768" sldId="305"/>
            <ac:spMk id="2" creationId="{6DA0DA4E-A387-3FA8-72A5-268FA8D3B49B}"/>
          </ac:spMkLst>
        </pc:spChg>
        <pc:spChg chg="add mod">
          <ac:chgData name="zhaohan" userId="95e304e8ede71739" providerId="LiveId" clId="{A469FC68-1442-4E2E-BCD2-002050E4F88A}" dt="2022-07-27T18:23:42.111" v="547" actId="20577"/>
          <ac:spMkLst>
            <pc:docMk/>
            <pc:sldMk cId="1790708768" sldId="305"/>
            <ac:spMk id="3" creationId="{83766122-0B50-B188-82EC-37210FE0DD80}"/>
          </ac:spMkLst>
        </pc:spChg>
        <pc:spChg chg="add mod">
          <ac:chgData name="zhaohan" userId="95e304e8ede71739" providerId="LiveId" clId="{A469FC68-1442-4E2E-BCD2-002050E4F88A}" dt="2022-07-30T18:13:09.743" v="1007" actId="14100"/>
          <ac:spMkLst>
            <pc:docMk/>
            <pc:sldMk cId="1790708768" sldId="305"/>
            <ac:spMk id="5" creationId="{82FD4845-7B2B-68DE-730F-F165A0A11346}"/>
          </ac:spMkLst>
        </pc:spChg>
        <pc:spChg chg="add mod">
          <ac:chgData name="zhaohan" userId="95e304e8ede71739" providerId="LiveId" clId="{A469FC68-1442-4E2E-BCD2-002050E4F88A}" dt="2022-07-30T18:12:24.065" v="815" actId="14100"/>
          <ac:spMkLst>
            <pc:docMk/>
            <pc:sldMk cId="1790708768" sldId="305"/>
            <ac:spMk id="6" creationId="{7B6D40A2-889A-24CA-7839-1C28DB7CE710}"/>
          </ac:spMkLst>
        </pc:spChg>
        <pc:spChg chg="add mod">
          <ac:chgData name="zhaohan" userId="95e304e8ede71739" providerId="LiveId" clId="{A469FC68-1442-4E2E-BCD2-002050E4F88A}" dt="2022-07-30T18:15:11.404" v="1059" actId="20577"/>
          <ac:spMkLst>
            <pc:docMk/>
            <pc:sldMk cId="1790708768" sldId="305"/>
            <ac:spMk id="7" creationId="{F0733C4C-79A5-4331-7F53-E1D5624804B0}"/>
          </ac:spMkLst>
        </pc:spChg>
        <pc:spChg chg="add mod">
          <ac:chgData name="zhaohan" userId="95e304e8ede71739" providerId="LiveId" clId="{A469FC68-1442-4E2E-BCD2-002050E4F88A}" dt="2022-07-30T18:15:19.361" v="1060" actId="1076"/>
          <ac:spMkLst>
            <pc:docMk/>
            <pc:sldMk cId="1790708768" sldId="305"/>
            <ac:spMk id="8" creationId="{6133868D-9632-D16E-5983-8C1E6AAF8B20}"/>
          </ac:spMkLst>
        </pc:spChg>
      </pc:sldChg>
      <pc:sldChg chg="addSp delSp modSp new mod">
        <pc:chgData name="zhaohan" userId="95e304e8ede71739" providerId="LiveId" clId="{A469FC68-1442-4E2E-BCD2-002050E4F88A}" dt="2022-07-27T18:32:25.464" v="676" actId="120"/>
        <pc:sldMkLst>
          <pc:docMk/>
          <pc:sldMk cId="3500799697" sldId="306"/>
        </pc:sldMkLst>
        <pc:spChg chg="del">
          <ac:chgData name="zhaohan" userId="95e304e8ede71739" providerId="LiveId" clId="{A469FC68-1442-4E2E-BCD2-002050E4F88A}" dt="2022-07-27T18:25:50.470" v="569" actId="478"/>
          <ac:spMkLst>
            <pc:docMk/>
            <pc:sldMk cId="3500799697" sldId="306"/>
            <ac:spMk id="2" creationId="{EEC2AA8A-8451-75B7-75C7-B4CC5A240C19}"/>
          </ac:spMkLst>
        </pc:spChg>
        <pc:spChg chg="del">
          <ac:chgData name="zhaohan" userId="95e304e8ede71739" providerId="LiveId" clId="{A469FC68-1442-4E2E-BCD2-002050E4F88A}" dt="2022-07-27T18:25:49.579" v="568" actId="478"/>
          <ac:spMkLst>
            <pc:docMk/>
            <pc:sldMk cId="3500799697" sldId="306"/>
            <ac:spMk id="3" creationId="{FB91E2D9-60DA-0380-1836-DE958594EA1F}"/>
          </ac:spMkLst>
        </pc:spChg>
        <pc:spChg chg="add mod">
          <ac:chgData name="zhaohan" userId="95e304e8ede71739" providerId="LiveId" clId="{A469FC68-1442-4E2E-BCD2-002050E4F88A}" dt="2022-07-27T18:26:24.248" v="626" actId="20577"/>
          <ac:spMkLst>
            <pc:docMk/>
            <pc:sldMk cId="3500799697" sldId="306"/>
            <ac:spMk id="5" creationId="{3A5FEB1B-2E1B-3710-D8E4-085C0AB95826}"/>
          </ac:spMkLst>
        </pc:spChg>
        <pc:spChg chg="add mod">
          <ac:chgData name="zhaohan" userId="95e304e8ede71739" providerId="LiveId" clId="{A469FC68-1442-4E2E-BCD2-002050E4F88A}" dt="2022-07-27T18:32:25.464" v="676" actId="120"/>
          <ac:spMkLst>
            <pc:docMk/>
            <pc:sldMk cId="3500799697" sldId="306"/>
            <ac:spMk id="6" creationId="{450DAADB-81C2-42EB-2780-69525FD692BA}"/>
          </ac:spMkLst>
        </pc:spChg>
        <pc:graphicFrameChg chg="add mod">
          <ac:chgData name="zhaohan" userId="95e304e8ede71739" providerId="LiveId" clId="{A469FC68-1442-4E2E-BCD2-002050E4F88A}" dt="2022-07-27T18:31:01.232" v="652" actId="1076"/>
          <ac:graphicFrameMkLst>
            <pc:docMk/>
            <pc:sldMk cId="3500799697" sldId="306"/>
            <ac:graphicFrameMk id="4" creationId="{EA8C1AC7-9847-EA75-75D1-CCB00D0D8A26}"/>
          </ac:graphicFrameMkLst>
        </pc:graphicFrameChg>
      </pc:sldChg>
      <pc:sldChg chg="add">
        <pc:chgData name="zhaohan" userId="95e304e8ede71739" providerId="LiveId" clId="{A469FC68-1442-4E2E-BCD2-002050E4F88A}" dt="2022-07-30T18:19:00.800" v="1061"/>
        <pc:sldMkLst>
          <pc:docMk/>
          <pc:sldMk cId="2284720137" sldId="307"/>
        </pc:sldMkLst>
      </pc:sldChg>
      <pc:sldChg chg="add">
        <pc:chgData name="zhaohan" userId="95e304e8ede71739" providerId="LiveId" clId="{A469FC68-1442-4E2E-BCD2-002050E4F88A}" dt="2022-07-30T18:19:02.094" v="1062"/>
        <pc:sldMkLst>
          <pc:docMk/>
          <pc:sldMk cId="243755617" sldId="308"/>
        </pc:sldMkLst>
      </pc:sldChg>
      <pc:sldChg chg="modSp mod">
        <pc:chgData name="zhaohan" userId="95e304e8ede71739" providerId="LiveId" clId="{A469FC68-1442-4E2E-BCD2-002050E4F88A}" dt="2022-09-10T23:21:45.713" v="2310" actId="1076"/>
        <pc:sldMkLst>
          <pc:docMk/>
          <pc:sldMk cId="2898796520" sldId="354"/>
        </pc:sldMkLst>
        <pc:picChg chg="mod">
          <ac:chgData name="zhaohan" userId="95e304e8ede71739" providerId="LiveId" clId="{A469FC68-1442-4E2E-BCD2-002050E4F88A}" dt="2022-09-10T23:21:45.713" v="2310" actId="1076"/>
          <ac:picMkLst>
            <pc:docMk/>
            <pc:sldMk cId="2898796520" sldId="354"/>
            <ac:picMk id="16" creationId="{B8B2F013-DF2D-4D57-BB5B-E26EF933B307}"/>
          </ac:picMkLst>
        </pc:picChg>
      </pc:sldChg>
      <pc:sldChg chg="delSp modSp mod">
        <pc:chgData name="zhaohan" userId="95e304e8ede71739" providerId="LiveId" clId="{A469FC68-1442-4E2E-BCD2-002050E4F88A}" dt="2022-09-10T22:08:13.870" v="1581" actId="1076"/>
        <pc:sldMkLst>
          <pc:docMk/>
          <pc:sldMk cId="2485753076" sldId="355"/>
        </pc:sldMkLst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5" creationId="{50FAB012-50FB-4E0F-8429-A92979D8718C}"/>
          </ac:spMkLst>
        </pc:spChg>
        <pc:spChg chg="del">
          <ac:chgData name="zhaohan" userId="95e304e8ede71739" providerId="LiveId" clId="{A469FC68-1442-4E2E-BCD2-002050E4F88A}" dt="2022-09-10T22:08:11.530" v="1580" actId="21"/>
          <ac:spMkLst>
            <pc:docMk/>
            <pc:sldMk cId="2485753076" sldId="355"/>
            <ac:spMk id="6" creationId="{857B8AE8-72CD-4FD1-B798-BE140B483F9C}"/>
          </ac:spMkLst>
        </pc:spChg>
        <pc:spChg chg="mod">
          <ac:chgData name="zhaohan" userId="95e304e8ede71739" providerId="LiveId" clId="{A469FC68-1442-4E2E-BCD2-002050E4F88A}" dt="2022-09-10T22:08:13.870" v="1581" actId="1076"/>
          <ac:spMkLst>
            <pc:docMk/>
            <pc:sldMk cId="2485753076" sldId="355"/>
            <ac:spMk id="14" creationId="{869878FC-9E97-4D28-97C5-7E290B752AAE}"/>
          </ac:spMkLst>
        </pc:sp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7" creationId="{2263A12E-2C9E-43D7-8DDC-D33344DA128A}"/>
          </ac:picMkLst>
        </pc:picChg>
        <pc:picChg chg="mod">
          <ac:chgData name="zhaohan" userId="95e304e8ede71739" providerId="LiveId" clId="{A469FC68-1442-4E2E-BCD2-002050E4F88A}" dt="2022-09-10T22:08:13.870" v="1581" actId="1076"/>
          <ac:picMkLst>
            <pc:docMk/>
            <pc:sldMk cId="2485753076" sldId="355"/>
            <ac:picMk id="8" creationId="{69085F9F-D150-44F7-B9DA-B24DE0283243}"/>
          </ac:picMkLst>
        </pc:picChg>
      </pc:sldChg>
      <pc:sldChg chg="addSp delSp modSp add mod">
        <pc:chgData name="zhaohan" userId="95e304e8ede71739" providerId="LiveId" clId="{A469FC68-1442-4E2E-BCD2-002050E4F88A}" dt="2022-09-11T20:40:56.704" v="2328" actId="21"/>
        <pc:sldMkLst>
          <pc:docMk/>
          <pc:sldMk cId="3885010400" sldId="356"/>
        </pc:sldMkLst>
        <pc:spChg chg="mod">
          <ac:chgData name="zhaohan" userId="95e304e8ede71739" providerId="LiveId" clId="{A469FC68-1442-4E2E-BCD2-002050E4F88A}" dt="2022-09-10T22:56:58.266" v="2108" actId="20577"/>
          <ac:spMkLst>
            <pc:docMk/>
            <pc:sldMk cId="3885010400" sldId="356"/>
            <ac:spMk id="2" creationId="{93754792-C471-4BD1-A9E9-2967B622D8BF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5" creationId="{50FAB012-50FB-4E0F-8429-A92979D8718C}"/>
          </ac:spMkLst>
        </pc:spChg>
        <pc:spChg chg="mod">
          <ac:chgData name="zhaohan" userId="95e304e8ede71739" providerId="LiveId" clId="{A469FC68-1442-4E2E-BCD2-002050E4F88A}" dt="2022-09-10T23:06:03.730" v="2214"/>
          <ac:spMkLst>
            <pc:docMk/>
            <pc:sldMk cId="3885010400" sldId="356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2:57:08.512" v="2128" actId="1035"/>
          <ac:spMkLst>
            <pc:docMk/>
            <pc:sldMk cId="3885010400" sldId="356"/>
            <ac:spMk id="14" creationId="{869878FC-9E97-4D28-97C5-7E290B752AAE}"/>
          </ac:spMkLst>
        </pc:spChg>
        <pc:spChg chg="add del">
          <ac:chgData name="zhaohan" userId="95e304e8ede71739" providerId="LiveId" clId="{A469FC68-1442-4E2E-BCD2-002050E4F88A}" dt="2022-09-10T22:06:36.935" v="1499" actId="22"/>
          <ac:spMkLst>
            <pc:docMk/>
            <pc:sldMk cId="3885010400" sldId="356"/>
            <ac:spMk id="17" creationId="{951F2267-DF73-A602-C09C-0A2A7490B6B9}"/>
          </ac:spMkLst>
        </pc:spChg>
        <pc:spChg chg="add mod">
          <ac:chgData name="zhaohan" userId="95e304e8ede71739" providerId="LiveId" clId="{A469FC68-1442-4E2E-BCD2-002050E4F88A}" dt="2022-09-10T23:10:21.378" v="2261" actId="1076"/>
          <ac:spMkLst>
            <pc:docMk/>
            <pc:sldMk cId="3885010400" sldId="356"/>
            <ac:spMk id="22" creationId="{3571BEA1-C426-332F-C8DD-9B69902EE20D}"/>
          </ac:spMkLst>
        </pc:spChg>
        <pc:spChg chg="add mod">
          <ac:chgData name="zhaohan" userId="95e304e8ede71739" providerId="LiveId" clId="{A469FC68-1442-4E2E-BCD2-002050E4F88A}" dt="2022-09-10T23:10:40.633" v="2266" actId="14100"/>
          <ac:spMkLst>
            <pc:docMk/>
            <pc:sldMk cId="3885010400" sldId="356"/>
            <ac:spMk id="24" creationId="{02A62807-CE2B-4F77-A9AE-DB942C1E52C8}"/>
          </ac:spMkLst>
        </pc:spChg>
        <pc:spChg chg="add mod">
          <ac:chgData name="zhaohan" userId="95e304e8ede71739" providerId="LiveId" clId="{A469FC68-1442-4E2E-BCD2-002050E4F88A}" dt="2022-09-10T23:14:04.151" v="2268"/>
          <ac:spMkLst>
            <pc:docMk/>
            <pc:sldMk cId="3885010400" sldId="356"/>
            <ac:spMk id="26" creationId="{ECB3A6E7-C813-BFAA-AEFF-B69DD90805A6}"/>
          </ac:spMkLst>
        </pc:spChg>
        <pc:spChg chg="add mod">
          <ac:chgData name="zhaohan" userId="95e304e8ede71739" providerId="LiveId" clId="{A469FC68-1442-4E2E-BCD2-002050E4F88A}" dt="2022-09-10T23:10:32.296" v="2263" actId="14100"/>
          <ac:spMkLst>
            <pc:docMk/>
            <pc:sldMk cId="3885010400" sldId="356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1T20:40:56.704" v="2328" actId="21"/>
          <ac:spMkLst>
            <pc:docMk/>
            <pc:sldMk cId="3885010400" sldId="356"/>
            <ac:spMk id="33" creationId="{25FF02CB-BA9D-4EFE-CD9A-E8600B4FA34B}"/>
          </ac:spMkLst>
        </pc:spChg>
        <pc:grpChg chg="mod">
          <ac:chgData name="zhaohan" userId="95e304e8ede71739" providerId="LiveId" clId="{A469FC68-1442-4E2E-BCD2-002050E4F88A}" dt="2022-09-10T22:57:08.512" v="2128" actId="1035"/>
          <ac:grpSpMkLst>
            <pc:docMk/>
            <pc:sldMk cId="3885010400" sldId="356"/>
            <ac:grpSpMk id="4" creationId="{32C00027-B5A9-4B8F-B2B4-90A58179201B}"/>
          </ac:grpSpMkLst>
        </pc:grpChg>
        <pc:graphicFrameChg chg="add mod">
          <ac:chgData name="zhaohan" userId="95e304e8ede71739" providerId="LiveId" clId="{A469FC68-1442-4E2E-BCD2-002050E4F88A}" dt="2022-09-11T20:40:52.304" v="2327" actId="14100"/>
          <ac:graphicFrameMkLst>
            <pc:docMk/>
            <pc:sldMk cId="3885010400" sldId="356"/>
            <ac:graphicFrameMk id="11" creationId="{88E06454-DA69-619D-7726-146685DC62DB}"/>
          </ac:graphicFrameMkLst>
        </pc:graphicFrameChg>
        <pc:graphicFrameChg chg="add mod">
          <ac:chgData name="zhaohan" userId="95e304e8ede71739" providerId="LiveId" clId="{A469FC68-1442-4E2E-BCD2-002050E4F88A}" dt="2022-09-11T19:28:37.412" v="2322" actId="14100"/>
          <ac:graphicFrameMkLst>
            <pc:docMk/>
            <pc:sldMk cId="3885010400" sldId="356"/>
            <ac:graphicFrameMk id="16" creationId="{B2E484D5-64D1-75BB-96A3-AA860D40E814}"/>
          </ac:graphicFrameMkLst>
        </pc:graphicFrameChg>
        <pc:graphicFrameChg chg="add del mod">
          <ac:chgData name="zhaohan" userId="95e304e8ede71739" providerId="LiveId" clId="{A469FC68-1442-4E2E-BCD2-002050E4F88A}" dt="2022-09-10T23:01:04.983" v="2199" actId="21"/>
          <ac:graphicFrameMkLst>
            <pc:docMk/>
            <pc:sldMk cId="3885010400" sldId="356"/>
            <ac:graphicFrameMk id="20" creationId="{732FD20F-3212-6BAC-62AE-37C7AA718BD9}"/>
          </ac:graphicFrameMkLst>
        </pc:graphicFrameChg>
        <pc:graphicFrameChg chg="add mod">
          <ac:chgData name="zhaohan" userId="95e304e8ede71739" providerId="LiveId" clId="{A469FC68-1442-4E2E-BCD2-002050E4F88A}" dt="2022-09-10T23:07:56.873" v="2242" actId="1076"/>
          <ac:graphicFrameMkLst>
            <pc:docMk/>
            <pc:sldMk cId="3885010400" sldId="356"/>
            <ac:graphicFrameMk id="30" creationId="{4F0EE7D8-6F8B-F1BA-BDEC-B76BF32A891A}"/>
          </ac:graphicFrameMkLst>
        </pc:graphicFrameChg>
        <pc:picChg chg="del">
          <ac:chgData name="zhaohan" userId="95e304e8ede71739" providerId="LiveId" clId="{A469FC68-1442-4E2E-BCD2-002050E4F88A}" dt="2022-09-10T22:00:16.508" v="1067" actId="21"/>
          <ac:picMkLst>
            <pc:docMk/>
            <pc:sldMk cId="3885010400" sldId="356"/>
            <ac:picMk id="7" creationId="{2263A12E-2C9E-43D7-8DDC-D33344DA128A}"/>
          </ac:picMkLst>
        </pc:picChg>
        <pc:picChg chg="del">
          <ac:chgData name="zhaohan" userId="95e304e8ede71739" providerId="LiveId" clId="{A469FC68-1442-4E2E-BCD2-002050E4F88A}" dt="2022-09-10T22:00:16.117" v="1066" actId="21"/>
          <ac:picMkLst>
            <pc:docMk/>
            <pc:sldMk cId="3885010400" sldId="356"/>
            <ac:picMk id="8" creationId="{69085F9F-D150-44F7-B9DA-B24DE0283243}"/>
          </ac:picMkLst>
        </pc:picChg>
        <pc:picChg chg="add del mod">
          <ac:chgData name="zhaohan" userId="95e304e8ede71739" providerId="LiveId" clId="{A469FC68-1442-4E2E-BCD2-002050E4F88A}" dt="2022-09-10T23:22:07.183" v="2314" actId="21"/>
          <ac:picMkLst>
            <pc:docMk/>
            <pc:sldMk cId="3885010400" sldId="356"/>
            <ac:picMk id="8" creationId="{B931CC73-EC47-9122-DE97-E8234EA0E520}"/>
          </ac:picMkLst>
        </pc:picChg>
        <pc:picChg chg="add mod modCrop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2" creationId="{1B3D059B-6BC4-68FB-13AE-40221E3F0B39}"/>
          </ac:picMkLst>
        </pc:picChg>
        <pc:picChg chg="add del">
          <ac:chgData name="zhaohan" userId="95e304e8ede71739" providerId="LiveId" clId="{A469FC68-1442-4E2E-BCD2-002050E4F88A}" dt="2022-09-11T19:28:09.582" v="2316" actId="22"/>
          <ac:picMkLst>
            <pc:docMk/>
            <pc:sldMk cId="3885010400" sldId="356"/>
            <ac:picMk id="13" creationId="{CB85362E-C6F1-93A0-FB1B-04235D45FB13}"/>
          </ac:picMkLst>
        </pc:picChg>
        <pc:picChg chg="add mod">
          <ac:chgData name="zhaohan" userId="95e304e8ede71739" providerId="LiveId" clId="{A469FC68-1442-4E2E-BCD2-002050E4F88A}" dt="2022-09-10T22:58:17.702" v="2133" actId="14100"/>
          <ac:picMkLst>
            <pc:docMk/>
            <pc:sldMk cId="3885010400" sldId="356"/>
            <ac:picMk id="15" creationId="{822F1E1E-53C7-0BA7-5484-2DC18C30917C}"/>
          </ac:picMkLst>
        </pc:picChg>
        <pc:picChg chg="add del mod ord">
          <ac:chgData name="zhaohan" userId="95e304e8ede71739" providerId="LiveId" clId="{A469FC68-1442-4E2E-BCD2-002050E4F88A}" dt="2022-09-10T23:21:08.473" v="2304" actId="21"/>
          <ac:picMkLst>
            <pc:docMk/>
            <pc:sldMk cId="3885010400" sldId="356"/>
            <ac:picMk id="19" creationId="{9F9EA89F-F731-9A03-663A-330BF3F17D97}"/>
          </ac:picMkLst>
        </pc:picChg>
        <pc:picChg chg="add del mod ord">
          <ac:chgData name="zhaohan" userId="95e304e8ede71739" providerId="LiveId" clId="{A469FC68-1442-4E2E-BCD2-002050E4F88A}" dt="2022-09-10T23:22:00.393" v="2311" actId="478"/>
          <ac:picMkLst>
            <pc:docMk/>
            <pc:sldMk cId="3885010400" sldId="356"/>
            <ac:picMk id="32" creationId="{9BA1597F-69C7-80FC-41CE-363755BAF169}"/>
          </ac:picMkLst>
        </pc:picChg>
      </pc:sldChg>
      <pc:sldChg chg="addSp delSp modSp add mod">
        <pc:chgData name="zhaohan" userId="95e304e8ede71739" providerId="LiveId" clId="{A469FC68-1442-4E2E-BCD2-002050E4F88A}" dt="2022-09-11T20:40:59.154" v="2330" actId="1076"/>
        <pc:sldMkLst>
          <pc:docMk/>
          <pc:sldMk cId="1776610720" sldId="357"/>
        </pc:sldMkLst>
        <pc:spChg chg="add del mod">
          <ac:chgData name="zhaohan" userId="95e304e8ede71739" providerId="LiveId" clId="{A469FC68-1442-4E2E-BCD2-002050E4F88A}" dt="2022-09-10T23:18:28.242" v="2298"/>
          <ac:spMkLst>
            <pc:docMk/>
            <pc:sldMk cId="1776610720" sldId="357"/>
            <ac:spMk id="5" creationId="{50FAB012-50FB-4E0F-8429-A92979D8718C}"/>
          </ac:spMkLst>
        </pc:spChg>
        <pc:spChg chg="add del mod">
          <ac:chgData name="zhaohan" userId="95e304e8ede71739" providerId="LiveId" clId="{A469FC68-1442-4E2E-BCD2-002050E4F88A}" dt="2022-09-10T23:18:26.452" v="2297" actId="21"/>
          <ac:spMkLst>
            <pc:docMk/>
            <pc:sldMk cId="1776610720" sldId="357"/>
            <ac:spMk id="6" creationId="{857B8AE8-72CD-4FD1-B798-BE140B483F9C}"/>
          </ac:spMkLst>
        </pc:spChg>
        <pc:spChg chg="add mod">
          <ac:chgData name="zhaohan" userId="95e304e8ede71739" providerId="LiveId" clId="{A469FC68-1442-4E2E-BCD2-002050E4F88A}" dt="2022-09-11T20:40:59.154" v="2330" actId="1076"/>
          <ac:spMkLst>
            <pc:docMk/>
            <pc:sldMk cId="1776610720" sldId="357"/>
            <ac:spMk id="8" creationId="{BD2F14B4-2A26-AE6E-1EB3-F769F40C96C3}"/>
          </ac:spMkLst>
        </pc:spChg>
        <pc:spChg chg="add del mod">
          <ac:chgData name="zhaohan" userId="95e304e8ede71739" providerId="LiveId" clId="{A469FC68-1442-4E2E-BCD2-002050E4F88A}" dt="2022-09-10T23:16:26.001" v="2279"/>
          <ac:spMkLst>
            <pc:docMk/>
            <pc:sldMk cId="1776610720" sldId="357"/>
            <ac:spMk id="10" creationId="{B277AFBC-F55D-5F77-A4C6-B31BB80FB70B}"/>
          </ac:spMkLst>
        </pc:spChg>
        <pc:spChg chg="mod">
          <ac:chgData name="zhaohan" userId="95e304e8ede71739" providerId="LiveId" clId="{A469FC68-1442-4E2E-BCD2-002050E4F88A}" dt="2022-09-10T23:16:05.913" v="2270"/>
          <ac:spMkLst>
            <pc:docMk/>
            <pc:sldMk cId="1776610720" sldId="357"/>
            <ac:spMk id="11" creationId="{3DC6E692-5757-F214-FF18-D79B18C215BF}"/>
          </ac:spMkLst>
        </pc:spChg>
        <pc:spChg chg="add del mod">
          <ac:chgData name="zhaohan" userId="95e304e8ede71739" providerId="LiveId" clId="{A469FC68-1442-4E2E-BCD2-002050E4F88A}" dt="2022-09-10T23:18:15.352" v="2296"/>
          <ac:spMkLst>
            <pc:docMk/>
            <pc:sldMk cId="1776610720" sldId="357"/>
            <ac:spMk id="14" creationId="{869878FC-9E97-4D28-97C5-7E290B752AA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6" creationId="{B372A231-4C2A-4D4C-FF64-19FC7AA4500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7" creationId="{B2F60DFD-D25F-C4FE-4E1C-940756ED6FCB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18" creationId="{B107CBC4-6631-474E-197A-590BBF07A004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1" creationId="{A9D2B956-0982-9C20-AAE3-983D396C3CD7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2" creationId="{3571BEA1-C426-332F-C8DD-9B69902EE20D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4" creationId="{02A62807-CE2B-4F77-A9AE-DB942C1E52C8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6" creationId="{ECB3A6E7-C813-BFAA-AEFF-B69DD90805A6}"/>
          </ac:spMkLst>
        </pc:spChg>
        <pc:spChg chg="add del mod">
          <ac:chgData name="zhaohan" userId="95e304e8ede71739" providerId="LiveId" clId="{A469FC68-1442-4E2E-BCD2-002050E4F88A}" dt="2022-09-10T23:16:08.435" v="2272" actId="478"/>
          <ac:spMkLst>
            <pc:docMk/>
            <pc:sldMk cId="1776610720" sldId="357"/>
            <ac:spMk id="28" creationId="{172498FA-8701-74AF-F327-E2CF2274FFC8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29" creationId="{C5E03D3B-2F07-C796-BDAC-43A310544E41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0" creationId="{A1E935DF-2276-460D-4529-463C150EFC3E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1" creationId="{7207FD35-F05F-6929-0468-98081A39662D}"/>
          </ac:spMkLst>
        </pc:spChg>
        <pc:spChg chg="add del mod">
          <ac:chgData name="zhaohan" userId="95e304e8ede71739" providerId="LiveId" clId="{A469FC68-1442-4E2E-BCD2-002050E4F88A}" dt="2022-09-10T23:16:07.401" v="2271"/>
          <ac:spMkLst>
            <pc:docMk/>
            <pc:sldMk cId="1776610720" sldId="357"/>
            <ac:spMk id="32" creationId="{DB74DF40-335E-F80B-8EA5-DE106255C817}"/>
          </ac:spMkLst>
        </pc:spChg>
        <pc:grpChg chg="add del">
          <ac:chgData name="zhaohan" userId="95e304e8ede71739" providerId="LiveId" clId="{A469FC68-1442-4E2E-BCD2-002050E4F88A}" dt="2022-09-10T23:16:08.435" v="2272" actId="478"/>
          <ac:grpSpMkLst>
            <pc:docMk/>
            <pc:sldMk cId="1776610720" sldId="357"/>
            <ac:grpSpMk id="4" creationId="{32C00027-B5A9-4B8F-B2B4-90A58179201B}"/>
          </ac:grpSpMkLst>
        </pc:grpChg>
        <pc:grpChg chg="add del mod">
          <ac:chgData name="zhaohan" userId="95e304e8ede71739" providerId="LiveId" clId="{A469FC68-1442-4E2E-BCD2-002050E4F88A}" dt="2022-09-10T23:16:07.401" v="2271"/>
          <ac:grpSpMkLst>
            <pc:docMk/>
            <pc:sldMk cId="1776610720" sldId="357"/>
            <ac:grpSpMk id="9" creationId="{38A436F1-CF19-3C30-7C6E-B815A88E11C6}"/>
          </ac:grpSpMkLst>
        </pc:grpChg>
        <pc:graphicFrameChg chg="add del mod">
          <ac:chgData name="zhaohan" userId="95e304e8ede71739" providerId="LiveId" clId="{A469FC68-1442-4E2E-BCD2-002050E4F88A}" dt="2022-09-10T23:07:40.383" v="2235" actId="21"/>
          <ac:graphicFrameMkLst>
            <pc:docMk/>
            <pc:sldMk cId="1776610720" sldId="357"/>
            <ac:graphicFrameMk id="8" creationId="{971206C9-6F9B-268E-8DF8-9DB761163912}"/>
          </ac:graphicFrameMkLst>
        </pc:graphicFrameChg>
        <pc:graphicFrameChg chg="del">
          <ac:chgData name="zhaohan" userId="95e304e8ede71739" providerId="LiveId" clId="{A469FC68-1442-4E2E-BCD2-002050E4F88A}" dt="2022-09-10T23:00:43.852" v="2195" actId="478"/>
          <ac:graphicFrameMkLst>
            <pc:docMk/>
            <pc:sldMk cId="1776610720" sldId="357"/>
            <ac:graphicFrameMk id="20" creationId="{732FD20F-3212-6BAC-62AE-37C7AA718BD9}"/>
          </ac:graphicFrameMkLst>
        </pc:graphicFrameChg>
        <pc:graphicFrameChg chg="add del mod">
          <ac:chgData name="zhaohan" userId="95e304e8ede71739" providerId="LiveId" clId="{A469FC68-1442-4E2E-BCD2-002050E4F88A}" dt="2022-09-10T23:16:07.401" v="2271"/>
          <ac:graphicFrameMkLst>
            <pc:docMk/>
            <pc:sldMk cId="1776610720" sldId="357"/>
            <ac:graphicFrameMk id="33" creationId="{42D0B86C-1EA1-E782-2BC6-E4CDA3117D7E}"/>
          </ac:graphicFrameMkLst>
        </pc:graphicFrame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2" creationId="{1B3D059B-6BC4-68FB-13AE-40221E3F0B39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5" creationId="{822F1E1E-53C7-0BA7-5484-2DC18C30917C}"/>
          </ac:picMkLst>
        </pc:picChg>
        <pc:picChg chg="del">
          <ac:chgData name="zhaohan" userId="95e304e8ede71739" providerId="LiveId" clId="{A469FC68-1442-4E2E-BCD2-002050E4F88A}" dt="2022-09-10T23:00:28.998" v="2181" actId="21"/>
          <ac:picMkLst>
            <pc:docMk/>
            <pc:sldMk cId="1776610720" sldId="357"/>
            <ac:picMk id="19" creationId="{9F9EA89F-F731-9A03-663A-330BF3F17D97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3" creationId="{D704C3AA-66DB-492E-58B2-4C57A02E8DC1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5" creationId="{A35D2036-40FD-A26A-9B1B-E242CCD8A17C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27" creationId="{64A5E051-24F3-9087-AA7C-F49812952FED}"/>
          </ac:picMkLst>
        </pc:picChg>
        <pc:picChg chg="add del mod">
          <ac:chgData name="zhaohan" userId="95e304e8ede71739" providerId="LiveId" clId="{A469FC68-1442-4E2E-BCD2-002050E4F88A}" dt="2022-09-10T23:16:07.401" v="2271"/>
          <ac:picMkLst>
            <pc:docMk/>
            <pc:sldMk cId="1776610720" sldId="357"/>
            <ac:picMk id="34" creationId="{158ABD2E-87B8-2C07-3C29-83F1F58B7F2E}"/>
          </ac:picMkLst>
        </pc:picChg>
        <pc:cxnChg chg="mod">
          <ac:chgData name="zhaohan" userId="95e304e8ede71739" providerId="LiveId" clId="{A469FC68-1442-4E2E-BCD2-002050E4F88A}" dt="2022-09-10T23:16:05.913" v="2270"/>
          <ac:cxnSpMkLst>
            <pc:docMk/>
            <pc:sldMk cId="1776610720" sldId="357"/>
            <ac:cxnSpMk id="13" creationId="{14766AD3-ACE8-64CD-48B7-F2B0BC2D1895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4" Type="http://schemas.openxmlformats.org/officeDocument/2006/relationships/image" Target="../media/image26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5.wmf"/><Relationship Id="rId3" Type="http://schemas.openxmlformats.org/officeDocument/2006/relationships/image" Target="../media/image126.png"/><Relationship Id="rId7" Type="http://schemas.openxmlformats.org/officeDocument/2006/relationships/image" Target="../media/image226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3.wmf"/><Relationship Id="rId11" Type="http://schemas.openxmlformats.org/officeDocument/2006/relationships/image" Target="../media/image224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20.png"/><Relationship Id="rId9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3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0.wmf"/><Relationship Id="rId11" Type="http://schemas.openxmlformats.org/officeDocument/2006/relationships/image" Target="../media/image26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59.wmf"/><Relationship Id="rId9" Type="http://schemas.openxmlformats.org/officeDocument/2006/relationships/image" Target="../media/image26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10" Type="http://schemas.openxmlformats.org/officeDocument/2006/relationships/image" Target="../media/image266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7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45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20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444120" imgH="5486400" progId="Paint.Picture">
                  <p:embed/>
                </p:oleObj>
              </mc:Choice>
              <mc:Fallback>
                <p:oleObj name="Bitmap Image" r:id="rId3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35273" y="2507298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594016" y="5318977"/>
            <a:ext cx="22640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6" y="1536192"/>
            <a:ext cx="2350161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9387720" imgH="5303520" progId="Paint.Picture">
                  <p:embed/>
                </p:oleObj>
              </mc:Choice>
              <mc:Fallback>
                <p:oleObj name="Bitmap Image" r:id="rId3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5" imgW="2385000" imgH="4701600" progId="Paint.Picture">
                  <p:embed/>
                </p:oleObj>
              </mc:Choice>
              <mc:Fallback>
                <p:oleObj name="Bitmap Image" r:id="rId5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4320720" imgH="3924360" progId="PBrush">
                  <p:embed/>
                </p:oleObj>
              </mc:Choice>
              <mc:Fallback>
                <p:oleObj name="Bitmap Image" r:id="rId3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4343400" imgH="4335840" progId="PBrush">
                  <p:embed/>
                </p:oleObj>
              </mc:Choice>
              <mc:Fallback>
                <p:oleObj name="Bitmap Image" r:id="rId3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5" imgW="10850760" imgH="13685400" progId="PBrush">
                  <p:embed/>
                </p:oleObj>
              </mc:Choice>
              <mc:Fallback>
                <p:oleObj name="Bitmap Image" r:id="rId5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7" imgW="9494640" imgH="9799200" progId="PBrush">
                  <p:embed/>
                </p:oleObj>
              </mc:Choice>
              <mc:Fallback>
                <p:oleObj name="Bitmap Image" r:id="rId7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7543800" imgH="9357480" progId="PBrush">
                  <p:embed/>
                </p:oleObj>
              </mc:Choice>
              <mc:Fallback>
                <p:oleObj name="Bitmap Image" r:id="rId3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715000" imgH="9700200" progId="PBrush">
                  <p:embed/>
                </p:oleObj>
              </mc:Choice>
              <mc:Fallback>
                <p:oleObj name="Bitmap Image" r:id="rId3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6111360" imgH="6957000" progId="PBrush">
                  <p:embed/>
                </p:oleObj>
              </mc:Choice>
              <mc:Fallback>
                <p:oleObj name="Bitmap Image" r:id="rId3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3352680" imgH="3078360" progId="PBrush">
                  <p:embed/>
                </p:oleObj>
              </mc:Choice>
              <mc:Fallback>
                <p:oleObj name="Bitmap Image" r:id="rId3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4328280" imgH="3848040" progId="PBrush">
                  <p:embed/>
                </p:oleObj>
              </mc:Choice>
              <mc:Fallback>
                <p:oleObj name="Bitmap Image" r:id="rId5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29872"/>
              </p:ext>
            </p:extLst>
          </p:nvPr>
        </p:nvGraphicFramePr>
        <p:xfrm>
          <a:off x="4746625" y="1518063"/>
          <a:ext cx="2451100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7" imgW="3817800" imgH="3421440" progId="PBrush">
                  <p:embed/>
                </p:oleObj>
              </mc:Choice>
              <mc:Fallback>
                <p:oleObj name="Bitmap Image" r:id="rId7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6625" y="1518063"/>
                        <a:ext cx="2451100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Bitmap Image" r:id="rId9" imgW="4396680" imgH="3886200" progId="PBrush">
                  <p:embed/>
                </p:oleObj>
              </mc:Choice>
              <mc:Fallback>
                <p:oleObj name="Bitmap Image" r:id="rId9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11" imgW="3848040" imgH="3360600" progId="PBrush">
                  <p:embed/>
                </p:oleObj>
              </mc:Choice>
              <mc:Fallback>
                <p:oleObj name="Bitmap Image" r:id="rId11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11071800" imgH="26525160" progId="PBrush">
                  <p:embed/>
                </p:oleObj>
              </mc:Choice>
              <mc:Fallback>
                <p:oleObj name="Bitmap Image" r:id="rId3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080150-5D9C-2783-60C6-2E918F49A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955547"/>
              </p:ext>
            </p:extLst>
          </p:nvPr>
        </p:nvGraphicFramePr>
        <p:xfrm>
          <a:off x="3756797" y="523220"/>
          <a:ext cx="8241085" cy="4142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9685080" imgH="4869360" progId="PBrush">
                  <p:embed/>
                </p:oleObj>
              </mc:Choice>
              <mc:Fallback>
                <p:oleObj name="Bitmap Image" r:id="rId3" imgW="9685080" imgH="4869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A080150-5D9C-2783-60C6-2E918F49A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797" y="523220"/>
                        <a:ext cx="8241085" cy="4142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A5749D-5382-7B99-F333-7E79228D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 b="10065"/>
          <a:stretch/>
        </p:blipFill>
        <p:spPr>
          <a:xfrm>
            <a:off x="130776" y="523220"/>
            <a:ext cx="3626021" cy="61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50DEA-7A64-58FF-B895-63F75CD9AA6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Initial 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BDCE6-7785-6F64-CEFC-1216401F6F68}"/>
              </a:ext>
            </a:extLst>
          </p:cNvPr>
          <p:cNvSpPr txBox="1"/>
          <p:nvPr/>
        </p:nvSpPr>
        <p:spPr>
          <a:xfrm>
            <a:off x="3792071" y="4452049"/>
            <a:ext cx="7810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cPCs</a:t>
            </a:r>
            <a:r>
              <a:rPr lang="en-US" sz="1400" dirty="0"/>
              <a:t> -&gt; 14</a:t>
            </a:r>
          </a:p>
          <a:p>
            <a:r>
              <a:rPr lang="en-US" sz="1400" dirty="0"/>
              <a:t>Alpha Selected -&gt; 62.8029</a:t>
            </a:r>
          </a:p>
          <a:p>
            <a:endParaRPr lang="en-US" sz="1400" dirty="0"/>
          </a:p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r>
              <a:rPr lang="en-US" sz="1400" dirty="0"/>
              <a:t>[1] "Overlapping Interval of Scores is 7.7% of the entire range (0.036 to 0.113)“</a:t>
            </a:r>
          </a:p>
          <a:p>
            <a:r>
              <a:rPr lang="en-US" sz="1400" dirty="0"/>
              <a:t>[1] "% of Samples in the Background Group with Non-Overlapping Scores is 36.7%“</a:t>
            </a:r>
          </a:p>
          <a:p>
            <a:r>
              <a:rPr lang="en-US" sz="1400" dirty="0"/>
              <a:t>[1] "% of Samples in the Disease Group with Non-Overlapping Scores is 56.6%“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r>
              <a:rPr lang="en-US" sz="1400" dirty="0"/>
              <a:t>[1] "Optimal Threshold at 0.079 (Sensitivity = 83.9%, Specificity = 92.3%)“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007A-927B-2F03-945B-F4D4759472E9}"/>
              </a:ext>
            </a:extLst>
          </p:cNvPr>
          <p:cNvSpPr txBox="1"/>
          <p:nvPr/>
        </p:nvSpPr>
        <p:spPr>
          <a:xfrm>
            <a:off x="3792071" y="3801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8C1AC7-9847-EA75-75D1-CCB00D0D8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038481"/>
              </p:ext>
            </p:extLst>
          </p:nvPr>
        </p:nvGraphicFramePr>
        <p:xfrm>
          <a:off x="129989" y="2108125"/>
          <a:ext cx="11932022" cy="5648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10622160" imgH="50299560" progId="PBrush">
                  <p:embed/>
                </p:oleObj>
              </mc:Choice>
              <mc:Fallback>
                <p:oleObj name="Bitmap Image" r:id="rId3" imgW="10622160" imgH="502995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8C1AC7-9847-EA75-75D1-CCB00D0D8A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89" y="2108125"/>
                        <a:ext cx="11932022" cy="5648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5FEB1B-2E1B-3710-D8E4-085C0AB9582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Most </a:t>
            </a:r>
            <a:r>
              <a:rPr lang="en-NZ" sz="2800" b="1"/>
              <a:t>Weighted Variables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DAADB-81C2-42EB-2780-69525FD692BA}"/>
              </a:ext>
            </a:extLst>
          </p:cNvPr>
          <p:cNvSpPr txBox="1"/>
          <p:nvPr/>
        </p:nvSpPr>
        <p:spPr>
          <a:xfrm>
            <a:off x="1781339" y="577008"/>
            <a:ext cx="86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"257 Significant Columns (</a:t>
            </a:r>
            <a:r>
              <a:rPr lang="en-US" dirty="0" err="1"/>
              <a:t>cTI</a:t>
            </a:r>
            <a:r>
              <a:rPr lang="en-US" dirty="0"/>
              <a:t> Selected) Contributed to  74.8% of the Total Weighting“</a:t>
            </a:r>
          </a:p>
          <a:p>
            <a:r>
              <a:rPr lang="en-US" dirty="0"/>
              <a:t>[1] "274 Significant Columns (</a:t>
            </a:r>
            <a:r>
              <a:rPr lang="en-US" dirty="0" err="1"/>
              <a:t>cTI</a:t>
            </a:r>
            <a:r>
              <a:rPr lang="en-US" dirty="0"/>
              <a:t> + Cor Test) Contributed to  76.0% of the Total Weighting“</a:t>
            </a:r>
          </a:p>
          <a:p>
            <a:r>
              <a:rPr lang="en-US" dirty="0"/>
              <a:t>[1] "Number of Variables with Statistically Significant Correlations (p &lt; 0.05) is 269“</a:t>
            </a:r>
          </a:p>
          <a:p>
            <a:r>
              <a:rPr lang="en-US" dirty="0"/>
              <a:t>[1] "Number of Variables with Statistically Significant Correlations (p &lt; 0.001) is 263“</a:t>
            </a:r>
          </a:p>
          <a:p>
            <a:r>
              <a:rPr lang="en-US" dirty="0"/>
              <a:t>[1] "Number of Variables with Statistically Significant Correlations (p &lt; 0.0001) is 259"</a:t>
            </a:r>
          </a:p>
        </p:txBody>
      </p:sp>
    </p:spTree>
    <p:extLst>
      <p:ext uri="{BB962C8B-B14F-4D97-AF65-F5344CB8AC3E}">
        <p14:creationId xmlns:p14="http://schemas.microsoft.com/office/powerpoint/2010/main" val="350079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Equation of transformation in/out of the </a:t>
                </a:r>
                <a:r>
                  <a:rPr lang="en-US" dirty="0" err="1"/>
                  <a:t>cPC</a:t>
                </a:r>
                <a:r>
                  <a:rPr lang="en-US" dirty="0"/>
                  <a:t> space: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 (matrix multiplication with the most optimal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eigen matrix above is generated when building the </a:t>
                </a:r>
                <a:r>
                  <a:rPr lang="en-US" dirty="0" err="1"/>
                  <a:t>cTI</a:t>
                </a:r>
                <a:r>
                  <a:rPr lang="en-US" dirty="0"/>
                  <a:t> model, and can be stored as an intermediary value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New patients can be mapped into the </a:t>
                </a:r>
                <a:r>
                  <a:rPr lang="en-US" dirty="0" err="1"/>
                  <a:t>cPC</a:t>
                </a:r>
                <a:r>
                  <a:rPr lang="en-US" dirty="0"/>
                  <a:t> space with:</a:t>
                </a:r>
              </a:p>
              <a:p>
                <a:pPr lvl="1"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l"/>
                <a:r>
                  <a:rPr lang="en-NZ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𝐸𝑖𝑔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 –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𝑐𝑜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38F432AB-DFAA-4CB0-A7EF-E6B34582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883920"/>
                <a:ext cx="10618022" cy="2545080"/>
              </a:xfrm>
              <a:prstGeom prst="rect">
                <a:avLst/>
              </a:prstGeom>
              <a:blipFill>
                <a:blip r:embed="rId2"/>
                <a:stretch>
                  <a:fillRect l="-804" t="-3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transformed data for the new patient can then be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𝑐𝑃𝐶</m:t>
                        </m:r>
                      </m:sub>
                    </m:sSub>
                  </m:oMath>
                </a14:m>
                <a:r>
                  <a:rPr lang="en-US" dirty="0"/>
                  <a:t> to find the sample in the existing model with the closest Euclidean distance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Disease score can then be inferred directly from the nearest existing sample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1EED54B-D645-439C-A15E-81DC5629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8" y="3642360"/>
                <a:ext cx="6046020" cy="2034540"/>
              </a:xfrm>
              <a:prstGeom prst="rect">
                <a:avLst/>
              </a:prstGeom>
              <a:blipFill>
                <a:blip r:embed="rId3"/>
                <a:stretch>
                  <a:fillRect t="-3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58567F-1F58-435B-A98F-CA4B0D6AD4F7}"/>
              </a:ext>
            </a:extLst>
          </p:cNvPr>
          <p:cNvSpPr txBox="1"/>
          <p:nvPr/>
        </p:nvSpPr>
        <p:spPr>
          <a:xfrm>
            <a:off x="6926582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Patient(s)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BC8B-E7EB-4AEB-BB18-8CF1582C1F98}"/>
              </a:ext>
            </a:extLst>
          </p:cNvPr>
          <p:cNvSpPr txBox="1"/>
          <p:nvPr/>
        </p:nvSpPr>
        <p:spPr>
          <a:xfrm>
            <a:off x="8602544" y="4676299"/>
            <a:ext cx="14325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Eigen Matrix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872B8-6D60-4267-8DF3-A4DCA4F38A15}"/>
              </a:ext>
            </a:extLst>
          </p:cNvPr>
          <p:cNvSpPr txBox="1"/>
          <p:nvPr/>
        </p:nvSpPr>
        <p:spPr>
          <a:xfrm>
            <a:off x="10477066" y="4435316"/>
            <a:ext cx="14325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New Patient in </a:t>
            </a:r>
            <a:r>
              <a:rPr lang="en-NZ" sz="1600" b="1" dirty="0" err="1"/>
              <a:t>cPC</a:t>
            </a:r>
            <a:r>
              <a:rPr lang="en-NZ" sz="1600" b="1" dirty="0"/>
              <a:t> Space</a:t>
            </a:r>
            <a:endParaRPr lang="en-GB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B455-E968-4060-B73E-C5AA55B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940678"/>
            <a:ext cx="5165924" cy="1769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748E1E-BF9F-4D18-A45C-8E8BF321120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Implementation of </a:t>
            </a:r>
            <a:r>
              <a:rPr lang="en-NZ" sz="2400" dirty="0" err="1">
                <a:solidFill>
                  <a:srgbClr val="C00000"/>
                </a:solidFill>
                <a:latin typeface="+mn-lt"/>
              </a:rPr>
              <a:t>cPC</a:t>
            </a:r>
            <a:r>
              <a:rPr lang="en-NZ" sz="2400" dirty="0">
                <a:solidFill>
                  <a:srgbClr val="C00000"/>
                </a:solidFill>
                <a:latin typeface="+mn-lt"/>
              </a:rPr>
              <a:t> Transformation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A6CEB-E1A6-427E-A72F-E7C0A2CEA02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66122-0B50-B188-82EC-37210FE0DD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Stability 10-Fold X-Validation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D4845-7B2B-68DE-730F-F165A0A11346}"/>
              </a:ext>
            </a:extLst>
          </p:cNvPr>
          <p:cNvSpPr txBox="1"/>
          <p:nvPr/>
        </p:nvSpPr>
        <p:spPr>
          <a:xfrm>
            <a:off x="797858" y="516528"/>
            <a:ext cx="7162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"Root Mean Squared Error is: </a:t>
            </a:r>
            <a:r>
              <a:rPr lang="en-US" sz="2000" b="1" dirty="0">
                <a:solidFill>
                  <a:srgbClr val="FF0000"/>
                </a:solidFill>
              </a:rPr>
              <a:t>0.04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+-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0.02 [0.01, 0.10]</a:t>
            </a:r>
            <a:r>
              <a:rPr lang="en-US" sz="2000" dirty="0"/>
              <a:t>"</a:t>
            </a:r>
          </a:p>
          <a:p>
            <a:r>
              <a:rPr lang="en-US" sz="2000" dirty="0"/>
              <a:t>[1] "Mean Standard Deviation is: </a:t>
            </a:r>
            <a:r>
              <a:rPr lang="en-US" sz="2000" b="1" dirty="0">
                <a:solidFill>
                  <a:srgbClr val="FF0000"/>
                </a:solidFill>
              </a:rPr>
              <a:t>0.03</a:t>
            </a:r>
            <a:r>
              <a:rPr lang="en-US" sz="2000" b="1" dirty="0"/>
              <a:t> </a:t>
            </a:r>
            <a:r>
              <a:rPr lang="en-US" sz="2000" dirty="0"/>
              <a:t>+- 0.02 [0.01, 0.08]"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40A2-889A-24CA-7839-1C28DB7CE710}"/>
              </a:ext>
            </a:extLst>
          </p:cNvPr>
          <p:cNvSpPr txBox="1"/>
          <p:nvPr/>
        </p:nvSpPr>
        <p:spPr>
          <a:xfrm>
            <a:off x="1" y="121717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Model on 6,000 Patients in UKB – Predicting New Patients in 10-Fold X-Validation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3C4C-79A5-4331-7F53-E1D5624804B0}"/>
              </a:ext>
            </a:extLst>
          </p:cNvPr>
          <p:cNvSpPr txBox="1"/>
          <p:nvPr/>
        </p:nvSpPr>
        <p:spPr>
          <a:xfrm>
            <a:off x="2545976" y="1708665"/>
            <a:ext cx="9143999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"Overall: 10-Fold X-Validation Results in an RMSE of 0.020, Sensitivity of 79.5%, Specificity of 81.8%“</a:t>
            </a:r>
          </a:p>
          <a:p>
            <a:endParaRPr lang="en-US" sz="1600" dirty="0"/>
          </a:p>
          <a:p>
            <a:r>
              <a:rPr lang="en-US" sz="1600" dirty="0"/>
              <a:t>[1] "------------------------------ Evaluating Fold 1“</a:t>
            </a:r>
          </a:p>
          <a:p>
            <a:r>
              <a:rPr lang="en-US" sz="1600" dirty="0"/>
              <a:t>[1] "Optimal Threshold at 0.066 (Sensitivity = 80.1%, Specificity = 81.8%, F1 = 82.4%)“</a:t>
            </a:r>
          </a:p>
          <a:p>
            <a:r>
              <a:rPr lang="en-US" sz="1600" dirty="0"/>
              <a:t>[1] "------------------------------ Evaluating Fold 2“</a:t>
            </a:r>
          </a:p>
          <a:p>
            <a:r>
              <a:rPr lang="en-US" sz="1600" dirty="0"/>
              <a:t>[1] "Optimal Threshold at 0.057 (Sensitivity = 83.4%, Specificity = 78.1%, F1 = 85.3%)“</a:t>
            </a:r>
          </a:p>
          <a:p>
            <a:r>
              <a:rPr lang="en-US" sz="1600" dirty="0"/>
              <a:t>[1] "------------------------------ Evaluating Fold 3“</a:t>
            </a:r>
          </a:p>
          <a:p>
            <a:r>
              <a:rPr lang="en-US" sz="1600" dirty="0"/>
              <a:t>[1] "Optimal Threshold at 0.064 (Sensitivity = 86.4%, Specificity = 73.7%, F1 = 83.5%)“</a:t>
            </a:r>
          </a:p>
          <a:p>
            <a:r>
              <a:rPr lang="en-US" sz="1600" dirty="0"/>
              <a:t>[1] "------------------------------ Evaluating Fold 4“</a:t>
            </a:r>
          </a:p>
          <a:p>
            <a:r>
              <a:rPr lang="en-US" sz="1600" dirty="0"/>
              <a:t>[1] "Optimal Threshold at 0.061 (Sensitivity = 79.7%, Specificity = 80.1%, F1 = 82.1%)“</a:t>
            </a:r>
          </a:p>
          <a:p>
            <a:r>
              <a:rPr lang="en-US" sz="1600" dirty="0"/>
              <a:t>[1] "------------------------------ Evaluating Fold 5“</a:t>
            </a:r>
          </a:p>
          <a:p>
            <a:r>
              <a:rPr lang="en-US" sz="1600" dirty="0"/>
              <a:t>[1] "Optimal Threshold at 0.073 (Sensitivity = 77.9%, Specificity = 85.5%, F1 = 79.2%)“</a:t>
            </a:r>
          </a:p>
          <a:p>
            <a:r>
              <a:rPr lang="en-US" sz="1600" dirty="0"/>
              <a:t>[1] "------------------------------ Evaluating Fold 6“</a:t>
            </a:r>
          </a:p>
          <a:p>
            <a:r>
              <a:rPr lang="en-US" sz="1600" dirty="0"/>
              <a:t>[1] "Optimal Threshold at 0.079 (Sensitivity = 73.9%, Specificity = 87.0%, F1 = 75.4%)“</a:t>
            </a:r>
          </a:p>
          <a:p>
            <a:r>
              <a:rPr lang="en-US" sz="1600" dirty="0"/>
              <a:t>[1] "------------------------------ Evaluating Fold 7“</a:t>
            </a:r>
          </a:p>
          <a:p>
            <a:r>
              <a:rPr lang="en-US" sz="1600" dirty="0"/>
              <a:t>[1] "Optimal Threshold at 0.092 (Sensitivity = 74.6%, Specificity = 92.7%, F1 = 78.3%)“</a:t>
            </a:r>
          </a:p>
          <a:p>
            <a:r>
              <a:rPr lang="en-US" sz="1600" dirty="0"/>
              <a:t>[1] "------------------------------ Evaluating Fold 8“</a:t>
            </a:r>
          </a:p>
          <a:p>
            <a:r>
              <a:rPr lang="en-US" sz="1600" dirty="0"/>
              <a:t>[1] "Optimal Threshold at 0.049 (Sensitivity = 85.9%, Specificity = 69.1%, F1 = 86.2%)“</a:t>
            </a:r>
          </a:p>
          <a:p>
            <a:r>
              <a:rPr lang="en-US" sz="1600" dirty="0"/>
              <a:t>[1] "------------------------------ Evaluating Fold 9“</a:t>
            </a:r>
          </a:p>
          <a:p>
            <a:r>
              <a:rPr lang="en-US" sz="1600" dirty="0"/>
              <a:t>[1] "Optimal Threshold at 0.090 (Sensitivity = 71.6%, Specificity = 86.8%, F1 = 71.6%)“</a:t>
            </a:r>
          </a:p>
          <a:p>
            <a:r>
              <a:rPr lang="en-US" sz="1600" dirty="0"/>
              <a:t>[1] "------------------------------ Evaluating Fold 10“</a:t>
            </a:r>
          </a:p>
          <a:p>
            <a:r>
              <a:rPr lang="en-US" sz="1600" dirty="0"/>
              <a:t>[1] "Optimal Threshold at 0.065 (Sensitivity = 82.2%, Specificity = 83.4%, F1 = 85.0%)“</a:t>
            </a:r>
          </a:p>
          <a:p>
            <a:endParaRPr lang="en-US" sz="1600" dirty="0"/>
          </a:p>
          <a:p>
            <a:r>
              <a:rPr lang="en-US" sz="1600" dirty="0"/>
              <a:t>[1] "Mean by Group:"  </a:t>
            </a:r>
          </a:p>
          <a:p>
            <a:r>
              <a:rPr lang="en-US" sz="1600" dirty="0"/>
              <a:t>Group.1   err   		knn_dist1      </a:t>
            </a:r>
          </a:p>
          <a:p>
            <a:r>
              <a:rPr lang="en-US" sz="1600" dirty="0"/>
              <a:t>0 	0.01850807 	0.119252542       </a:t>
            </a:r>
          </a:p>
          <a:p>
            <a:r>
              <a:rPr lang="en-US" sz="1600" dirty="0"/>
              <a:t>1	0.01192587 	0.023886133       </a:t>
            </a:r>
          </a:p>
          <a:p>
            <a:r>
              <a:rPr lang="en-US" sz="1600" dirty="0"/>
              <a:t>2 	0.06016968 	0.20777069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868D-9632-D16E-5983-8C1E6AAF8B20}"/>
              </a:ext>
            </a:extLst>
          </p:cNvPr>
          <p:cNvSpPr txBox="1"/>
          <p:nvPr/>
        </p:nvSpPr>
        <p:spPr>
          <a:xfrm>
            <a:off x="300318" y="2111192"/>
            <a:ext cx="194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Using KNN (K = 1) in the PC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A7A22C-03A1-4E89-A46C-D4EC2913D196}"/>
              </a:ext>
            </a:extLst>
          </p:cNvPr>
          <p:cNvSpPr txBox="1">
            <a:spLocks/>
          </p:cNvSpPr>
          <p:nvPr/>
        </p:nvSpPr>
        <p:spPr>
          <a:xfrm>
            <a:off x="743654" y="1264920"/>
            <a:ext cx="5215186" cy="473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To recap: overall 10-fold cross validation resulted in an RMSE of 0.020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Errors for each group were: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Background = 0.019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Between = 0.012 RMSE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Disease = 0.060 RMSE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Larger error for disease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Predictions weren’t able to capture full range of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29E15-660A-4A20-94E4-8394819153F2}"/>
              </a:ext>
            </a:extLst>
          </p:cNvPr>
          <p:cNvSpPr txBox="1"/>
          <p:nvPr/>
        </p:nvSpPr>
        <p:spPr>
          <a:xfrm>
            <a:off x="6537962" y="1600137"/>
            <a:ext cx="22859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 err="1"/>
              <a:t>cTI</a:t>
            </a:r>
            <a:r>
              <a:rPr lang="en-NZ" sz="1600" b="1" dirty="0"/>
              <a:t> Modelled Scores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9CE84-0194-407D-A431-3F203F3B0C72}"/>
              </a:ext>
            </a:extLst>
          </p:cNvPr>
          <p:cNvSpPr txBox="1"/>
          <p:nvPr/>
        </p:nvSpPr>
        <p:spPr>
          <a:xfrm>
            <a:off x="9692639" y="1371537"/>
            <a:ext cx="241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Predicted Scores Over 10-Folds of Cross-Validation</a:t>
            </a: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407D0-146C-4526-BFC6-C2DBED09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01" y="1846358"/>
            <a:ext cx="6102397" cy="4866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40C8A8-7B79-48B3-9BEB-5C7F204A9458}"/>
              </a:ext>
            </a:extLst>
          </p:cNvPr>
          <p:cNvGrpSpPr/>
          <p:nvPr/>
        </p:nvGrpSpPr>
        <p:grpSpPr>
          <a:xfrm>
            <a:off x="0" y="-42792"/>
            <a:ext cx="12192000" cy="1016740"/>
            <a:chOff x="0" y="-42792"/>
            <a:chExt cx="12192000" cy="1016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6DAE67-CC26-47BB-A99E-707E4F1188F0}"/>
                </a:ext>
              </a:extLst>
            </p:cNvPr>
            <p:cNvSpPr/>
            <p:nvPr/>
          </p:nvSpPr>
          <p:spPr>
            <a:xfrm>
              <a:off x="0" y="-17129"/>
              <a:ext cx="12192000" cy="8988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6E00F7-FD63-404F-A023-417548C510BA}"/>
                </a:ext>
              </a:extLst>
            </p:cNvPr>
            <p:cNvSpPr/>
            <p:nvPr/>
          </p:nvSpPr>
          <p:spPr>
            <a:xfrm>
              <a:off x="1" y="-13456"/>
              <a:ext cx="9804400" cy="892810"/>
            </a:xfrm>
            <a:prstGeom prst="rect">
              <a:avLst/>
            </a:prstGeom>
            <a:solidFill>
              <a:srgbClr val="002147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CCRFLogoStandardWord.png">
              <a:extLst>
                <a:ext uri="{FF2B5EF4-FFF2-40B4-BE49-F238E27FC236}">
                  <a16:creationId xmlns:a16="http://schemas.microsoft.com/office/drawing/2014/main" id="{B52CAF25-F1E6-44F2-BB93-1A744A29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521" y="-16934"/>
              <a:ext cx="1435379" cy="89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BD5198F-A610-4719-9084-33F242BBBD5A}"/>
                </a:ext>
              </a:extLst>
            </p:cNvPr>
            <p:cNvSpPr txBox="1">
              <a:spLocks/>
            </p:cNvSpPr>
            <p:nvPr/>
          </p:nvSpPr>
          <p:spPr>
            <a:xfrm>
              <a:off x="14076" y="-42792"/>
              <a:ext cx="9678563" cy="1016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– </a:t>
              </a:r>
              <a:r>
                <a:rPr lang="en-NZ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</a:t>
              </a:r>
              <a:r>
                <a:rPr lang="en-NZ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Prediction</a:t>
              </a:r>
              <a:endPara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5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305-A054-461F-8D71-4329298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85" y="1074420"/>
            <a:ext cx="3193358" cy="550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A62B8-AAA0-4F9B-AF26-B378E1BD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0" b="3530"/>
          <a:stretch/>
        </p:blipFill>
        <p:spPr>
          <a:xfrm>
            <a:off x="1569722" y="1074420"/>
            <a:ext cx="3859568" cy="5501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0A7A-286B-4877-AD6C-D3C9CFCBDDA2}"/>
              </a:ext>
            </a:extLst>
          </p:cNvPr>
          <p:cNvSpPr txBox="1"/>
          <p:nvPr/>
        </p:nvSpPr>
        <p:spPr>
          <a:xfrm>
            <a:off x="2567362" y="796528"/>
            <a:ext cx="2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err="1"/>
              <a:t>cTI</a:t>
            </a:r>
            <a:r>
              <a:rPr lang="en-NZ" b="1" dirty="0"/>
              <a:t> on 20%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4973-FB52-4B5E-B948-D75BDAE65E7D}"/>
              </a:ext>
            </a:extLst>
          </p:cNvPr>
          <p:cNvSpPr txBox="1"/>
          <p:nvPr/>
        </p:nvSpPr>
        <p:spPr>
          <a:xfrm>
            <a:off x="7013012" y="809982"/>
            <a:ext cx="31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Predict Remaining 80% of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4120B8-F897-401E-8FA3-D93BEDABC54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Existing Model (Developed on 20% of the Data) To Predict the Remaining 80%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B7B1D2-FF34-4778-9186-9BF330CC0FA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2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Feature Selection &amp; Other Filtering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186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ED34-2AE6-4E1C-B757-64167A01B98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Remove High Co-Correlated Variables (20%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2B739-E80D-4858-9069-87654AAE39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1D8C37-8D32-4E70-8980-BC44A1E0F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 b="53940"/>
          <a:stretch/>
        </p:blipFill>
        <p:spPr>
          <a:xfrm>
            <a:off x="948142" y="3879742"/>
            <a:ext cx="3431903" cy="264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BFE91-521A-4223-9F52-FD65BE89CAE3}"/>
              </a:ext>
            </a:extLst>
          </p:cNvPr>
          <p:cNvSpPr txBox="1"/>
          <p:nvPr/>
        </p:nvSpPr>
        <p:spPr>
          <a:xfrm>
            <a:off x="7811952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 Covariance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982C-92A6-4263-AD51-AD2B65015372}"/>
              </a:ext>
            </a:extLst>
          </p:cNvPr>
          <p:cNvSpPr txBox="1"/>
          <p:nvPr/>
        </p:nvSpPr>
        <p:spPr>
          <a:xfrm>
            <a:off x="948144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0B649-CD82-4CFE-88E0-74BEFB60BEBE}"/>
              </a:ext>
            </a:extLst>
          </p:cNvPr>
          <p:cNvSpPr txBox="1"/>
          <p:nvPr/>
        </p:nvSpPr>
        <p:spPr>
          <a:xfrm>
            <a:off x="4380048" y="3481466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&gt; 0.95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C148-E53F-4067-918C-CA05FCA8E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b="54129"/>
          <a:stretch/>
        </p:blipFill>
        <p:spPr>
          <a:xfrm>
            <a:off x="948143" y="831837"/>
            <a:ext cx="3431903" cy="2649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B9222-5013-4577-B0F3-F8DA5A22944B}"/>
              </a:ext>
            </a:extLst>
          </p:cNvPr>
          <p:cNvSpPr txBox="1"/>
          <p:nvPr/>
        </p:nvSpPr>
        <p:spPr>
          <a:xfrm>
            <a:off x="7811951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0.75 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C73DA-EEA6-4588-BAB6-EF5AA67ACD18}"/>
              </a:ext>
            </a:extLst>
          </p:cNvPr>
          <p:cNvSpPr txBox="1"/>
          <p:nvPr/>
        </p:nvSpPr>
        <p:spPr>
          <a:xfrm>
            <a:off x="948143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&gt; 0.75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1713D-6FC3-4DFF-986B-DAB8A5D339E7}"/>
              </a:ext>
            </a:extLst>
          </p:cNvPr>
          <p:cNvSpPr txBox="1"/>
          <p:nvPr/>
        </p:nvSpPr>
        <p:spPr>
          <a:xfrm>
            <a:off x="4380047" y="6529373"/>
            <a:ext cx="3431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Variables with &lt; 0.9 Covariance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184724-4735-4D3D-A425-800465916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b="54257"/>
          <a:stretch/>
        </p:blipFill>
        <p:spPr>
          <a:xfrm>
            <a:off x="7811948" y="831837"/>
            <a:ext cx="3431903" cy="2649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F01BA-7F85-419F-AA79-B687B35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b="54124"/>
          <a:stretch/>
        </p:blipFill>
        <p:spPr>
          <a:xfrm>
            <a:off x="4380046" y="3879745"/>
            <a:ext cx="3431903" cy="2649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EECB1-493A-40C2-9897-B0F49B1C9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54138"/>
          <a:stretch/>
        </p:blipFill>
        <p:spPr>
          <a:xfrm>
            <a:off x="7811949" y="3879745"/>
            <a:ext cx="3431903" cy="264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D5465-1B18-4870-B1F1-C41EC628D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54027"/>
          <a:stretch/>
        </p:blipFill>
        <p:spPr>
          <a:xfrm>
            <a:off x="4380046" y="831837"/>
            <a:ext cx="3431903" cy="2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3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E260E17-6643-415F-8A6F-7C5DF9CB821D}"/>
              </a:ext>
            </a:extLst>
          </p:cNvPr>
          <p:cNvSpPr txBox="1"/>
          <p:nvPr/>
        </p:nvSpPr>
        <p:spPr>
          <a:xfrm>
            <a:off x="731339" y="4997389"/>
            <a:ext cx="2870966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</a:t>
            </a:r>
          </a:p>
          <a:p>
            <a:pPr algn="ctr"/>
            <a:r>
              <a:rPr lang="en-NZ" sz="1200" b="1" dirty="0"/>
              <a:t>(23652 x 35)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F1D58-9F4C-45EF-812F-2087FD2796B8}"/>
              </a:ext>
            </a:extLst>
          </p:cNvPr>
          <p:cNvSpPr txBox="1"/>
          <p:nvPr/>
        </p:nvSpPr>
        <p:spPr>
          <a:xfrm>
            <a:off x="4732920" y="4997389"/>
            <a:ext cx="2958607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Variables</a:t>
            </a:r>
          </a:p>
          <a:p>
            <a:pPr algn="ctr"/>
            <a:r>
              <a:rPr lang="en-NZ" sz="1200" b="1" dirty="0"/>
              <a:t>(34798 x 861)</a:t>
            </a:r>
            <a:endParaRPr lang="en-GB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996F5-887F-4116-B51C-C3A1CD180695}"/>
              </a:ext>
            </a:extLst>
          </p:cNvPr>
          <p:cNvSpPr txBox="1"/>
          <p:nvPr/>
        </p:nvSpPr>
        <p:spPr>
          <a:xfrm>
            <a:off x="8685369" y="4997389"/>
            <a:ext cx="3129849" cy="4336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Variables</a:t>
            </a:r>
          </a:p>
          <a:p>
            <a:pPr algn="ctr"/>
            <a:r>
              <a:rPr lang="en-NZ" sz="1200" b="1" dirty="0"/>
              <a:t>(34597 x 895)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1D16-1DC0-49F9-8ACB-2960690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5"/>
          <a:stretch/>
        </p:blipFill>
        <p:spPr>
          <a:xfrm>
            <a:off x="456311" y="2148395"/>
            <a:ext cx="3177180" cy="2853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FF5614-9DAF-4DE3-846E-F16BCAFDD10B}"/>
              </a:ext>
            </a:extLst>
          </p:cNvPr>
          <p:cNvSpPr txBox="1"/>
          <p:nvPr/>
        </p:nvSpPr>
        <p:spPr>
          <a:xfrm>
            <a:off x="751678" y="1912621"/>
            <a:ext cx="2804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3EEE-EE81-4728-8F94-ABFD9FF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0"/>
          <a:stretch/>
        </p:blipFill>
        <p:spPr>
          <a:xfrm>
            <a:off x="4502388" y="2148395"/>
            <a:ext cx="3175829" cy="2853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3A7F7-F78E-4ECB-A147-EFE40ABDB9A8}"/>
              </a:ext>
            </a:extLst>
          </p:cNvPr>
          <p:cNvSpPr txBox="1"/>
          <p:nvPr/>
        </p:nvSpPr>
        <p:spPr>
          <a:xfrm>
            <a:off x="4797078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4E8D-E242-4AD3-9FD4-A02AAB00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08"/>
          <a:stretch/>
        </p:blipFill>
        <p:spPr>
          <a:xfrm>
            <a:off x="8646366" y="2148395"/>
            <a:ext cx="3192613" cy="2853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830EB-46D9-4CBB-875A-88771766882F}"/>
              </a:ext>
            </a:extLst>
          </p:cNvPr>
          <p:cNvSpPr txBox="1"/>
          <p:nvPr/>
        </p:nvSpPr>
        <p:spPr>
          <a:xfrm>
            <a:off x="8919272" y="1912621"/>
            <a:ext cx="28811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Disease Scores for Each Group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365635-40C3-43A0-BB0A-5E9F20A8E656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Different Subsets of Features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0F0FDF-A9E9-4AB8-B837-B239690A3F4E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7FEE7-3CFA-49AC-800D-0AA56D1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81162"/>
            <a:ext cx="7448550" cy="3495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D2AFB2-08A9-455E-9A7A-2F91EBB57001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Using Raw Values Instead of </a:t>
            </a:r>
            <a:r>
              <a:rPr lang="en-NZ" sz="2400" b="1" dirty="0" err="1">
                <a:solidFill>
                  <a:srgbClr val="C00000"/>
                </a:solidFill>
              </a:rPr>
              <a:t>cPCA</a:t>
            </a:r>
            <a:r>
              <a:rPr lang="en-NZ" sz="2400" b="1" dirty="0">
                <a:solidFill>
                  <a:srgbClr val="C00000"/>
                </a:solidFill>
              </a:rPr>
              <a:t> Reduced Values for Trajectory Construction (100% of data)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0186D-3766-40E7-B322-15C0F9CD690C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8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0560-318A-43CE-AFD9-4585358C900B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varying % of “Disease” and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2D10-6B92-465F-864D-AEE67950E2F2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B3F9E1-8F86-4DB8-8128-C325D1DD9EE6}"/>
              </a:ext>
            </a:extLst>
          </p:cNvPr>
          <p:cNvSpPr txBox="1"/>
          <p:nvPr/>
        </p:nvSpPr>
        <p:spPr>
          <a:xfrm>
            <a:off x="28193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20% of “Disease”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5F35-BF4D-4254-BA44-F8A815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" y="963103"/>
            <a:ext cx="5668833" cy="246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7C284-AE17-404C-A7CA-A20138827627}"/>
              </a:ext>
            </a:extLst>
          </p:cNvPr>
          <p:cNvSpPr txBox="1"/>
          <p:nvPr/>
        </p:nvSpPr>
        <p:spPr>
          <a:xfrm>
            <a:off x="625204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20% of “Disease”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F436-D85F-4599-B8E1-371C461C3B56}"/>
              </a:ext>
            </a:extLst>
          </p:cNvPr>
          <p:cNvSpPr txBox="1"/>
          <p:nvPr/>
        </p:nvSpPr>
        <p:spPr>
          <a:xfrm>
            <a:off x="28193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20% of “Background” and 100% of “Disease”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D48D9-5D92-401B-9EBB-B22E80607D21}"/>
              </a:ext>
            </a:extLst>
          </p:cNvPr>
          <p:cNvSpPr txBox="1"/>
          <p:nvPr/>
        </p:nvSpPr>
        <p:spPr>
          <a:xfrm>
            <a:off x="621837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 with 100% of “Background” and 100% of “Disease”</a:t>
            </a:r>
            <a:endParaRPr lang="en-GB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C67621-F4F4-43A3-A5D7-F1F62C0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6" y="3971345"/>
            <a:ext cx="5668832" cy="2562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E4A6D-599B-44F4-B5A0-1295247C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6" y="963103"/>
            <a:ext cx="5601480" cy="246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13A68-4A27-4689-B6EC-08EE2372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6" y="4065616"/>
            <a:ext cx="5601480" cy="2467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241BC6-0B45-45CA-85B1-89FF3CFF2FD0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114189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12.5%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3515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17.5% of ”Background”</a:t>
            </a:r>
            <a:endParaRPr lang="en-GB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59110-9A3E-471C-9F87-23AED1A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36318"/>
            <a:ext cx="5673951" cy="2492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CF491-4D5F-4793-A51F-C8809B57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" y="4040846"/>
            <a:ext cx="5677294" cy="2492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8C2F-6ED6-4073-A363-09316C2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88" y="919022"/>
            <a:ext cx="5606597" cy="251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9E191-DB65-4A1C-AE7B-BA5F1300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38472"/>
            <a:ext cx="5635155" cy="24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03D-B6E1-44F5-9C30-9DCB47BE0425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 and 100% of “Disease” and varying 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E63FE-E983-4DBD-B696-A82E93EDB279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25% of ”Background”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30% of ”Background”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35% of ”Background”</a:t>
            </a:r>
            <a:endParaRPr lang="en-GB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6E977-001D-47FE-AF6E-9170771D2C2E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5678-BFC6-46BA-A662-96D91572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8" y="932605"/>
            <a:ext cx="5679068" cy="2496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C7BCC-48F8-4C33-86BB-CB20EC3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30524"/>
            <a:ext cx="5601480" cy="249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DC8C4-8FC9-4AE6-8CF7-751B1189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9" y="4054895"/>
            <a:ext cx="5679068" cy="2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1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2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85D3C-1EB7-4D85-92A2-DD43167EBDA7}"/>
              </a:ext>
            </a:extLst>
          </p:cNvPr>
          <p:cNvSpPr txBox="1"/>
          <p:nvPr/>
        </p:nvSpPr>
        <p:spPr>
          <a:xfrm>
            <a:off x="297176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3</a:t>
            </a:r>
            <a:endParaRPr lang="en-GB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2C7A-A520-4F87-85B5-F9CC1F96C191}"/>
              </a:ext>
            </a:extLst>
          </p:cNvPr>
          <p:cNvSpPr txBox="1"/>
          <p:nvPr/>
        </p:nvSpPr>
        <p:spPr>
          <a:xfrm>
            <a:off x="6241230" y="6533528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4</a:t>
            </a:r>
            <a:endParaRPr lang="en-GB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9278B-7C24-44DA-B0E0-DCFE03B8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" y="955160"/>
            <a:ext cx="5668832" cy="247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3BE3F-8715-4AF2-9F9B-486F270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5" y="953375"/>
            <a:ext cx="5601480" cy="247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544F3-51A6-48EF-9677-117A4D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" y="4042663"/>
            <a:ext cx="5650394" cy="2489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40732-D3D4-4569-889B-78A9F170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30" y="4042663"/>
            <a:ext cx="5668832" cy="24899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A9C516-A104-4537-A6A9-D7761DA73E33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90EB1-70D5-484F-9FF3-99062AD3DD7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EFE16-F49C-4022-8823-97F2F8562F2C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</p:spTree>
    <p:extLst>
      <p:ext uri="{BB962C8B-B14F-4D97-AF65-F5344CB8AC3E}">
        <p14:creationId xmlns:p14="http://schemas.microsoft.com/office/powerpoint/2010/main" val="4252966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9F4E3-F1AB-4599-B3C5-7E0D1018702D}"/>
              </a:ext>
            </a:extLst>
          </p:cNvPr>
          <p:cNvSpPr txBox="1"/>
          <p:nvPr/>
        </p:nvSpPr>
        <p:spPr>
          <a:xfrm>
            <a:off x="297177" y="3429000"/>
            <a:ext cx="56688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5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B31F3-90F6-4830-BC08-47CBA4EA987E}"/>
              </a:ext>
            </a:extLst>
          </p:cNvPr>
          <p:cNvSpPr txBox="1"/>
          <p:nvPr/>
        </p:nvSpPr>
        <p:spPr>
          <a:xfrm>
            <a:off x="6274906" y="3430786"/>
            <a:ext cx="56014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15% of ”Background” (N = ~900) Iteration 6</a:t>
            </a:r>
            <a:endParaRPr lang="en-GB" sz="12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9D9188-2C75-4B44-912C-BC5396EE29F0}"/>
              </a:ext>
            </a:extLst>
          </p:cNvPr>
          <p:cNvSpPr txBox="1">
            <a:spLocks/>
          </p:cNvSpPr>
          <p:nvPr/>
        </p:nvSpPr>
        <p:spPr>
          <a:xfrm>
            <a:off x="2499360" y="163506"/>
            <a:ext cx="969264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Use 100% of “Between”/“Disease” and Different Folds of 15% of “Background”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CE1F9-FAE4-4FBE-AB87-72B6A6EB3700}"/>
              </a:ext>
            </a:extLst>
          </p:cNvPr>
          <p:cNvCxnSpPr>
            <a:cxnSpLocks/>
          </p:cNvCxnSpPr>
          <p:nvPr/>
        </p:nvCxnSpPr>
        <p:spPr>
          <a:xfrm>
            <a:off x="3173730" y="652984"/>
            <a:ext cx="787527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E007C-0C91-45FC-A02E-AAC26883DDE9}"/>
              </a:ext>
            </a:extLst>
          </p:cNvPr>
          <p:cNvSpPr/>
          <p:nvPr/>
        </p:nvSpPr>
        <p:spPr>
          <a:xfrm>
            <a:off x="0" y="0"/>
            <a:ext cx="2430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Background (n = 5,858)</a:t>
            </a:r>
          </a:p>
          <a:p>
            <a:r>
              <a:rPr lang="en-GB" sz="1600" b="1" dirty="0"/>
              <a:t>Between (n = 20,041)</a:t>
            </a:r>
          </a:p>
          <a:p>
            <a:r>
              <a:rPr lang="en-GB" sz="1600" b="1" dirty="0"/>
              <a:t>Disease (n = 2,113)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B6754-D770-4A41-8DC5-C88926E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7" y="942029"/>
            <a:ext cx="5668832" cy="24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B5391-2E6D-4DE7-822A-C324C6F6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06" y="940242"/>
            <a:ext cx="5601480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2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28423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Using Subset of Variables On 100% Data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517901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25769-D5FF-4104-B98B-4C0E946FFA0C}"/>
              </a:ext>
            </a:extLst>
          </p:cNvPr>
          <p:cNvSpPr txBox="1"/>
          <p:nvPr/>
        </p:nvSpPr>
        <p:spPr>
          <a:xfrm>
            <a:off x="276395" y="3046298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~415 variables from smaller run as input into 100% data run</a:t>
            </a:r>
          </a:p>
          <a:p>
            <a:pPr algn="ctr"/>
            <a:r>
              <a:rPr lang="en-NZ" sz="1200" b="1" dirty="0"/>
              <a:t>Output has ~70 significant variables</a:t>
            </a:r>
          </a:p>
          <a:p>
            <a:pPr algn="ctr"/>
            <a:r>
              <a:rPr lang="en-NZ" sz="1200" b="1" dirty="0"/>
              <a:t>(Original 100% run on ~1000 variables also outputted 70 significant variables)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1D818-67B0-4F0A-B703-796C4BDBCE7C}"/>
              </a:ext>
            </a:extLst>
          </p:cNvPr>
          <p:cNvSpPr txBox="1"/>
          <p:nvPr/>
        </p:nvSpPr>
        <p:spPr>
          <a:xfrm>
            <a:off x="276395" y="6298100"/>
            <a:ext cx="5668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~390 variables from smaller run as input into 100% data run which did not overlap with the ~70 variables in the 100% data run</a:t>
            </a:r>
          </a:p>
          <a:p>
            <a:pPr algn="ctr"/>
            <a:r>
              <a:rPr lang="en-NZ" sz="1200" b="1" dirty="0"/>
              <a:t>Output has ~65 significant variables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38DE-01E4-44E2-B52C-AC52D74D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1"/>
          <a:stretch/>
        </p:blipFill>
        <p:spPr>
          <a:xfrm>
            <a:off x="1684795" y="601876"/>
            <a:ext cx="2852030" cy="244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45E83-7EFD-4BE4-957F-72606DCB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7" r="53527" b="4714"/>
          <a:stretch/>
        </p:blipFill>
        <p:spPr>
          <a:xfrm>
            <a:off x="1684795" y="3853678"/>
            <a:ext cx="2852030" cy="244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8F5A4-D81A-4E73-B7B6-BFBEDE47769B}"/>
              </a:ext>
            </a:extLst>
          </p:cNvPr>
          <p:cNvSpPr txBox="1"/>
          <p:nvPr/>
        </p:nvSpPr>
        <p:spPr>
          <a:xfrm>
            <a:off x="6246773" y="3046298"/>
            <a:ext cx="566883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~70 variables from the 100% data run as input into the 100% data run</a:t>
            </a:r>
          </a:p>
          <a:p>
            <a:pPr algn="ctr"/>
            <a:r>
              <a:rPr lang="en-NZ" sz="1200" b="1" dirty="0"/>
              <a:t>Output </a:t>
            </a:r>
            <a:r>
              <a:rPr lang="en-NZ" sz="1200" b="1"/>
              <a:t>has ~65 </a:t>
            </a:r>
            <a:r>
              <a:rPr lang="en-NZ" sz="1200" b="1" dirty="0"/>
              <a:t>significant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CA1D4-C9AF-4E00-B7D8-8EA0BCB00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406" r="53335" b="10195"/>
          <a:stretch/>
        </p:blipFill>
        <p:spPr>
          <a:xfrm>
            <a:off x="7576620" y="601876"/>
            <a:ext cx="3009138" cy="24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0C013B-A174-49C1-9DF7-B95EAAD577C5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dirty="0">
                <a:solidFill>
                  <a:srgbClr val="C00000"/>
                </a:solidFill>
                <a:latin typeface="+mn-lt"/>
              </a:rPr>
              <a:t>Removing Outliers (20%)</a:t>
            </a:r>
            <a:endParaRPr lang="en-GB" sz="24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DE7-B71F-4DE7-9372-45A21B89A6BB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D1D282-A640-42D2-BB8A-87C069C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" y="877245"/>
            <a:ext cx="2263654" cy="244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63A0E-6114-497E-B63B-00526C87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1" y="877245"/>
            <a:ext cx="2263654" cy="244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A90E1-E504-4ED6-8165-78A3918E0EA5}"/>
              </a:ext>
            </a:extLst>
          </p:cNvPr>
          <p:cNvSpPr txBox="1"/>
          <p:nvPr/>
        </p:nvSpPr>
        <p:spPr>
          <a:xfrm>
            <a:off x="92023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20% of UK Biobank</a:t>
            </a:r>
          </a:p>
          <a:p>
            <a:pPr algn="ctr"/>
            <a:r>
              <a:rPr lang="en-NZ" sz="1200" b="1" dirty="0"/>
              <a:t>(N = 6000)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F1AD-EF3F-4DA5-A2FE-F7090AC8CB68}"/>
              </a:ext>
            </a:extLst>
          </p:cNvPr>
          <p:cNvSpPr txBox="1"/>
          <p:nvPr/>
        </p:nvSpPr>
        <p:spPr>
          <a:xfrm>
            <a:off x="2527291" y="328728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0.4 from before</a:t>
            </a:r>
          </a:p>
          <a:p>
            <a:pPr algn="ctr"/>
            <a:r>
              <a:rPr lang="en-NZ" sz="1200" b="1" dirty="0"/>
              <a:t>(N = 5939, 61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F64BF-87D0-4A40-B2DD-0221E1C4FC8B}"/>
              </a:ext>
            </a:extLst>
          </p:cNvPr>
          <p:cNvSpPr txBox="1"/>
          <p:nvPr/>
        </p:nvSpPr>
        <p:spPr>
          <a:xfrm>
            <a:off x="4962560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0.55 from before</a:t>
            </a:r>
          </a:p>
          <a:p>
            <a:pPr algn="ctr"/>
            <a:r>
              <a:rPr lang="en-NZ" sz="1200" b="1" dirty="0"/>
              <a:t>(N = 5915, 24 less)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2D16B-AE77-483E-9D23-A01EC7F2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60" y="877245"/>
            <a:ext cx="2263654" cy="2429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F7EBD-FD32-4387-9996-E7C78A9E7CB8}"/>
              </a:ext>
            </a:extLst>
          </p:cNvPr>
          <p:cNvSpPr txBox="1"/>
          <p:nvPr/>
        </p:nvSpPr>
        <p:spPr>
          <a:xfrm>
            <a:off x="7397827" y="3283945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5893, 22 less)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DBA16-0C4C-4B52-8518-B544D7C1D006}"/>
              </a:ext>
            </a:extLst>
          </p:cNvPr>
          <p:cNvSpPr txBox="1"/>
          <p:nvPr/>
        </p:nvSpPr>
        <p:spPr>
          <a:xfrm>
            <a:off x="9833096" y="3297674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5835, 58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52A5-2247-4A0D-B033-6076F33F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27" y="877245"/>
            <a:ext cx="2263653" cy="2429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B66FB2-4BEA-4B6A-9AB0-9D59FA3FB0B0}"/>
              </a:ext>
            </a:extLst>
          </p:cNvPr>
          <p:cNvSpPr txBox="1"/>
          <p:nvPr/>
        </p:nvSpPr>
        <p:spPr>
          <a:xfrm>
            <a:off x="92023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5815, 20 less)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45616-78DA-4B7F-BDDE-4FA05E1E2698}"/>
              </a:ext>
            </a:extLst>
          </p:cNvPr>
          <p:cNvSpPr txBox="1"/>
          <p:nvPr/>
        </p:nvSpPr>
        <p:spPr>
          <a:xfrm>
            <a:off x="2527291" y="6305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5808, 7 less)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6FC8E-0CC5-4EC2-B7AC-D090146F37F1}"/>
              </a:ext>
            </a:extLst>
          </p:cNvPr>
          <p:cNvSpPr txBox="1"/>
          <p:nvPr/>
        </p:nvSpPr>
        <p:spPr>
          <a:xfrm>
            <a:off x="4962560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5793, 15 less)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2E293-390D-47F6-A012-60CDB0AE609F}"/>
              </a:ext>
            </a:extLst>
          </p:cNvPr>
          <p:cNvSpPr txBox="1"/>
          <p:nvPr/>
        </p:nvSpPr>
        <p:spPr>
          <a:xfrm>
            <a:off x="7397827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5783, 10 less)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93689-530F-4501-8618-022F9ABE1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093" y="877244"/>
            <a:ext cx="2263653" cy="243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920FD-C119-4648-AAE9-37D5E1CC1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8" y="3855720"/>
            <a:ext cx="2244558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8EB5AC-8FEF-49C0-9784-C55295F41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89" y="3858869"/>
            <a:ext cx="2263654" cy="2466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B85DC-DB0F-4B52-B4A9-31EFC1A0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555" y="3855720"/>
            <a:ext cx="2263654" cy="244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1B099A-8CE8-492F-A383-7F6F8478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819" y="3855720"/>
            <a:ext cx="2263653" cy="24465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03E88-67D6-4FE9-A582-1AED58144237}"/>
              </a:ext>
            </a:extLst>
          </p:cNvPr>
          <p:cNvSpPr txBox="1"/>
          <p:nvPr/>
        </p:nvSpPr>
        <p:spPr>
          <a:xfrm>
            <a:off x="9833092" y="6302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5774, 9 less)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7250B3-2497-422A-ABB3-511B8A430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077" y="3855721"/>
            <a:ext cx="2263669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1CF-5D74-478F-9592-794FE9F325BA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(20%)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EF5F15-8E29-495B-A34F-8ABB663859A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BA782-E182-4463-A3E8-CFDD36724525}"/>
              </a:ext>
            </a:extLst>
          </p:cNvPr>
          <p:cNvSpPr txBox="1"/>
          <p:nvPr/>
        </p:nvSpPr>
        <p:spPr>
          <a:xfrm>
            <a:off x="84403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5768, 6 less)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2E8F-B197-4D88-B13E-D29DC5276B12}"/>
              </a:ext>
            </a:extLst>
          </p:cNvPr>
          <p:cNvSpPr txBox="1"/>
          <p:nvPr/>
        </p:nvSpPr>
        <p:spPr>
          <a:xfrm>
            <a:off x="2519671" y="325763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0.65 from before</a:t>
            </a:r>
          </a:p>
          <a:p>
            <a:pPr algn="ctr"/>
            <a:r>
              <a:rPr lang="en-NZ" sz="1200" b="1" dirty="0"/>
              <a:t>(N = 5760, 8 less)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CB7-7A61-4CE1-9F5F-689FFDFAD9D8}"/>
              </a:ext>
            </a:extLst>
          </p:cNvPr>
          <p:cNvSpPr txBox="1"/>
          <p:nvPr/>
        </p:nvSpPr>
        <p:spPr>
          <a:xfrm>
            <a:off x="4954940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5735, 25 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072F-8E2C-43D9-A50B-7D490C2693B0}"/>
              </a:ext>
            </a:extLst>
          </p:cNvPr>
          <p:cNvSpPr txBox="1"/>
          <p:nvPr/>
        </p:nvSpPr>
        <p:spPr>
          <a:xfrm>
            <a:off x="7390207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0.7 from before</a:t>
            </a:r>
          </a:p>
          <a:p>
            <a:pPr algn="ctr"/>
            <a:r>
              <a:rPr lang="en-NZ" sz="1200" b="1" dirty="0"/>
              <a:t>(N = 5731, 4 less)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1CD6-4FAD-460E-858F-0DB713914940}"/>
              </a:ext>
            </a:extLst>
          </p:cNvPr>
          <p:cNvSpPr txBox="1"/>
          <p:nvPr/>
        </p:nvSpPr>
        <p:spPr>
          <a:xfrm>
            <a:off x="9825472" y="325430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0.85 from before</a:t>
            </a:r>
          </a:p>
          <a:p>
            <a:pPr algn="ctr"/>
            <a:r>
              <a:rPr lang="en-NZ" sz="1200" b="1" dirty="0"/>
              <a:t>(N = 5722, 9 less)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6A1A-F5A7-4352-AE36-3A6B1B24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9" y="807721"/>
            <a:ext cx="2244557" cy="2469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0B1E0-E2DD-4BC7-BFCE-74618FCD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2" y="807719"/>
            <a:ext cx="2245182" cy="246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75DD1-F99D-465E-86AF-98F47479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36" y="807720"/>
            <a:ext cx="2245182" cy="24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D5AEC8-C39D-4CC5-B131-0A97D3D6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204" y="807719"/>
            <a:ext cx="2263654" cy="2469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381A9-173C-4D93-AB17-90AE5265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47" y="807719"/>
            <a:ext cx="2263654" cy="2469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56E69-8015-4E2C-B1D5-C32236D5404A}"/>
              </a:ext>
            </a:extLst>
          </p:cNvPr>
          <p:cNvSpPr txBox="1"/>
          <p:nvPr/>
        </p:nvSpPr>
        <p:spPr>
          <a:xfrm>
            <a:off x="102874" y="6287859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5703,  19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3CE21-9E47-4A93-B9C9-0063F9852052}"/>
              </a:ext>
            </a:extLst>
          </p:cNvPr>
          <p:cNvSpPr txBox="1"/>
          <p:nvPr/>
        </p:nvSpPr>
        <p:spPr>
          <a:xfrm>
            <a:off x="2519042" y="6287061"/>
            <a:ext cx="2245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5692, 11 less)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601BE-4CBB-44EB-857B-F87C26DACCBC}"/>
              </a:ext>
            </a:extLst>
          </p:cNvPr>
          <p:cNvSpPr txBox="1"/>
          <p:nvPr/>
        </p:nvSpPr>
        <p:spPr>
          <a:xfrm>
            <a:off x="4953998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5688, 4 less)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4E4B30-716C-486E-A2B6-70656DA6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6" y="3840481"/>
            <a:ext cx="2245182" cy="246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6FA72-B6BF-45E9-A689-2289729BF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42" y="3840480"/>
            <a:ext cx="2245182" cy="24694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3B002-AF86-4C16-9796-99C29BB0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999" y="3840480"/>
            <a:ext cx="2245182" cy="2446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84063E-3CAE-4FFA-BE72-DA52E2D21390}"/>
              </a:ext>
            </a:extLst>
          </p:cNvPr>
          <p:cNvSpPr txBox="1"/>
          <p:nvPr/>
        </p:nvSpPr>
        <p:spPr>
          <a:xfrm>
            <a:off x="7388956" y="6287061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0.8 from before</a:t>
            </a:r>
          </a:p>
          <a:p>
            <a:pPr algn="ctr"/>
            <a:r>
              <a:rPr lang="en-NZ" sz="1200" b="1" dirty="0"/>
              <a:t>(N = 5674, 14 less)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871EF-DD94-4B54-8496-F4CD04D25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956" y="3840480"/>
            <a:ext cx="2273919" cy="24694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E5571A-800F-4FAC-A708-5368AA125E87}"/>
              </a:ext>
            </a:extLst>
          </p:cNvPr>
          <p:cNvSpPr txBox="1"/>
          <p:nvPr/>
        </p:nvSpPr>
        <p:spPr>
          <a:xfrm>
            <a:off x="9823914" y="6309962"/>
            <a:ext cx="2263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scores &gt; 0.9 from before</a:t>
            </a:r>
          </a:p>
          <a:p>
            <a:pPr algn="ctr"/>
            <a:r>
              <a:rPr lang="en-NZ" sz="1200" b="1" dirty="0"/>
              <a:t>(N = 5671, 3 less)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2319CB-769B-4CAB-960F-4A7B308AC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3915" y="3840479"/>
            <a:ext cx="2263654" cy="2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8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BF962-7E7D-4A6E-B556-37FC80CE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16"/>
            <a:ext cx="2438400" cy="365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E33DB-12D6-48CE-BF94-E52EBBB7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0216"/>
            <a:ext cx="2438400" cy="365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8066D-DE2D-459B-98C6-15FEFE2A8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0216"/>
            <a:ext cx="2438400" cy="365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00BBA-C834-4DA4-AD70-DEAB2167E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70216"/>
            <a:ext cx="2438400" cy="365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B7937-A651-427A-BF53-34815E5D5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70216"/>
            <a:ext cx="2438400" cy="36555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7792AD-D3C3-4CDE-A6BA-FA611AB8F5A2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F8DA8-408B-4323-84AA-66F75DB7411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0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5634-E02C-4EF0-942E-F6D594F9D5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69FFD3-3E69-4C0C-BF05-87555D6CB2F1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27671F2-1652-4072-A62C-16D340F7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743286"/>
            <a:ext cx="2039389" cy="305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FAFEDF-D41C-428D-861C-4EC4D6C4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743286"/>
            <a:ext cx="2039389" cy="305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BFA58B-AEF9-4E02-8246-E34AE5D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743286"/>
            <a:ext cx="2039389" cy="305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5CC94D6-4981-4BDA-A86E-B3FDBDCD8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743285"/>
            <a:ext cx="2039389" cy="30573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1D0711-C255-475A-8D38-AE1B522F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743286"/>
            <a:ext cx="2039389" cy="30573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049A04-640C-4525-93EE-D058DE1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3800643"/>
            <a:ext cx="2039389" cy="30573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A1B6C1-841C-4B14-858A-61C6ACD1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17" y="3800643"/>
            <a:ext cx="2039389" cy="3057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DD65BB-1428-44F1-9464-61BCC6C30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6" y="3800643"/>
            <a:ext cx="2039389" cy="30573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6CFCE06-CB92-4C7F-929F-3A62AA42F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4" y="3800643"/>
            <a:ext cx="2039389" cy="30573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50156DD-E73E-47FF-875F-CF4CC8CFC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83" y="3800643"/>
            <a:ext cx="2039389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9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D4F9B17-C13D-495D-A271-6FF57EA1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801045"/>
            <a:ext cx="2063861" cy="3094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D5991-B427-4024-AECA-759F74FA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801045"/>
            <a:ext cx="2063861" cy="3094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555D86-1F3D-43E7-9AE4-DFE5C53C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801045"/>
            <a:ext cx="2063861" cy="3094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B58C3-0A84-47E3-8835-E5D05D38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801045"/>
            <a:ext cx="2063861" cy="3094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3CF4-09B7-4527-8376-35E9BE2E3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801045"/>
            <a:ext cx="2063861" cy="3094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3EF81-5DF1-437D-9C6F-CFCF2A72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2" y="3763955"/>
            <a:ext cx="2063861" cy="3094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9162A3-2B33-4DFD-BFB9-8F830BD6F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33" y="3763955"/>
            <a:ext cx="2063861" cy="309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60E4A-2FE2-4C9C-B493-CD68B2EE5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95" y="3763955"/>
            <a:ext cx="2063861" cy="3094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AE702-DC00-40BE-8608-48FA47AD4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56" y="3763955"/>
            <a:ext cx="2063861" cy="309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C71D5-3A2D-4C40-B036-425AF712A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8" y="3763955"/>
            <a:ext cx="2063861" cy="309404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697C72C-B362-4626-B255-CDAB1C707803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(50%)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D1EDD-4A68-4C02-9455-74F56D3371D9}"/>
              </a:ext>
            </a:extLst>
          </p:cNvPr>
          <p:cNvCxnSpPr/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5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/>
          <p:nvPr/>
        </p:nvCxnSpPr>
        <p:spPr>
          <a:xfrm>
            <a:off x="1143000" y="652985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BCD0C7-2673-4CE8-AD60-F8AE10D5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777"/>
            <a:ext cx="2435312" cy="3056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1C38E4-5DC7-454D-9457-2579F030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2" y="744777"/>
            <a:ext cx="2435312" cy="3056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CEF77B-0F61-4EA7-8A0B-F78C90D6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3" y="744777"/>
            <a:ext cx="2435312" cy="3056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7D443-1836-43FC-93EB-974505C2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5" y="744777"/>
            <a:ext cx="2435312" cy="3056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7A0C-EFCE-4B4E-8ABA-AC9FA0DFC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46" y="744777"/>
            <a:ext cx="2435312" cy="3056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6AC94-FA87-4EE5-AA26-CDF94AE16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90"/>
            <a:ext cx="2435311" cy="305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D57F4A-D96E-48A7-A930-6E134EA8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1" y="3801390"/>
            <a:ext cx="2435311" cy="305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60C3AA-0CAB-4106-87FB-6B56C9C07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21" y="3801390"/>
            <a:ext cx="2435311" cy="305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32E54D-4AB4-434A-B56B-41CB387B0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2" y="3801389"/>
            <a:ext cx="2435311" cy="30566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A3D7AC1-4E17-4C41-9BB2-79D39490E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39" y="3801389"/>
            <a:ext cx="2435311" cy="30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46303-3096-4636-A115-CD13D013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" y="728693"/>
            <a:ext cx="2436579" cy="3065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E8BAA-FB74-4B52-892D-6812D16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82" y="728693"/>
            <a:ext cx="2436579" cy="3065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22414-782C-4AC7-BC0D-8771B038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2" y="728693"/>
            <a:ext cx="2436579" cy="3065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5A8749-54A8-428A-B7B5-DC166096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1" y="728693"/>
            <a:ext cx="2436579" cy="3065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F599-C784-425C-9C71-134DB952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1" y="728693"/>
            <a:ext cx="2436579" cy="3065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111F67-B4B5-4A39-9164-0023FA9B3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136"/>
            <a:ext cx="2436578" cy="3065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47D9BA-F232-4AB3-9383-358DCE2E4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3" y="3792133"/>
            <a:ext cx="2436578" cy="3065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A8D600-2AFB-4BAA-BCB4-EDA2A2DF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10" y="3792133"/>
            <a:ext cx="2436578" cy="3065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5FFC0B-730B-4117-9604-D1EDF00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6" y="3792136"/>
            <a:ext cx="2436578" cy="3065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C381B5-114D-43EF-BC92-CD8620A9C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18" y="3792132"/>
            <a:ext cx="2436578" cy="30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AA6E-4E3C-4C95-B7B2-BA09B17D505F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Removing Outliers (100%)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36AE93-C7B5-4A47-95DD-D5B9B88F1023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DA4-0786-4929-BF78-47E5B481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1"/>
            <a:ext cx="2438400" cy="365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9D2B-C65F-4F11-BB35-F95D663A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27201"/>
            <a:ext cx="2438400" cy="365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CEE6-6925-4FC0-992E-1F61C4AD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7201"/>
            <a:ext cx="2438400" cy="3655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407C4-A271-470D-B14A-6FD503981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27201"/>
            <a:ext cx="2438400" cy="365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3A8F-CF1A-4DB6-A8DF-E02812248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727201"/>
            <a:ext cx="2438400" cy="36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Tightening Background Group Definition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836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EF5F87-3BC5-4553-AA5C-C5279C2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2" y="803065"/>
            <a:ext cx="5679068" cy="249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91FD-5ED3-44B6-B7F0-231BA791B664}"/>
              </a:ext>
            </a:extLst>
          </p:cNvPr>
          <p:cNvSpPr txBox="1">
            <a:spLocks/>
          </p:cNvSpPr>
          <p:nvPr/>
        </p:nvSpPr>
        <p:spPr>
          <a:xfrm>
            <a:off x="0" y="163506"/>
            <a:ext cx="12192000" cy="530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400" b="1" dirty="0">
                <a:solidFill>
                  <a:srgbClr val="C00000"/>
                </a:solidFill>
              </a:rPr>
              <a:t>Redefine Background Definition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AE23B-B134-4053-A8E7-62624D317AA5}"/>
              </a:ext>
            </a:extLst>
          </p:cNvPr>
          <p:cNvCxnSpPr>
            <a:cxnSpLocks/>
          </p:cNvCxnSpPr>
          <p:nvPr/>
        </p:nvCxnSpPr>
        <p:spPr>
          <a:xfrm>
            <a:off x="1143000" y="652984"/>
            <a:ext cx="99060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C90738-D964-4929-9450-72D8A50AB851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&lt;120/80 (n = 1200)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9D274-7761-4E34-A1BF-5379D05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87" y="803065"/>
            <a:ext cx="5683674" cy="249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69DB-BEC8-4F85-B495-915E882A9FF4}"/>
              </a:ext>
            </a:extLst>
          </p:cNvPr>
          <p:cNvSpPr txBox="1"/>
          <p:nvPr/>
        </p:nvSpPr>
        <p:spPr>
          <a:xfrm>
            <a:off x="6263640" y="3299460"/>
            <a:ext cx="566592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&lt;120/70 (n = 1200)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D328-C124-4237-B263-DBD0A8FC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1" y="3914609"/>
            <a:ext cx="5679068" cy="249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B09C-C112-4623-A4DA-4BE31B775A52}"/>
              </a:ext>
            </a:extLst>
          </p:cNvPr>
          <p:cNvSpPr txBox="1"/>
          <p:nvPr/>
        </p:nvSpPr>
        <p:spPr>
          <a:xfrm>
            <a:off x="180261" y="640842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</a:t>
            </a:r>
          </a:p>
          <a:p>
            <a:pPr algn="ctr"/>
            <a:r>
              <a:rPr lang="en-NZ" sz="1200" b="1" dirty="0"/>
              <a:t>Background = &lt;110/70 (n = 1200)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928688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180261" y="3299460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6332673" y="3299460"/>
            <a:ext cx="567906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r>
              <a:rPr lang="en-GB" sz="1200" b="1" dirty="0"/>
              <a:t> and make sure all these patients are in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F4A8-7FA0-4CFD-BB84-8449BE799F31}"/>
              </a:ext>
            </a:extLst>
          </p:cNvPr>
          <p:cNvSpPr txBox="1"/>
          <p:nvPr/>
        </p:nvSpPr>
        <p:spPr>
          <a:xfrm>
            <a:off x="180261" y="6325162"/>
            <a:ext cx="567906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all</a:t>
            </a:r>
            <a:endParaRPr lang="en-GB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20241-58F6-4F0C-B335-73E1B40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87" y="741116"/>
            <a:ext cx="3009816" cy="25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E80EF-7E62-4FAA-9DBA-29F96C96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735" r="53455" b="5362"/>
          <a:stretch/>
        </p:blipFill>
        <p:spPr>
          <a:xfrm>
            <a:off x="7679840" y="741116"/>
            <a:ext cx="2984734" cy="255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296C-ACE1-4565-8B9A-131CF527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7" y="3748204"/>
            <a:ext cx="3040338" cy="2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Prior Events (Remove Heart Attack/Stroke/Angina/Prefer not to answer)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4501935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8321568" y="4657342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100% of ”Background” (n = 5500)</a:t>
            </a:r>
          </a:p>
          <a:p>
            <a:pPr algn="ctr"/>
            <a:r>
              <a:rPr lang="en-NZ" sz="1200" b="1" dirty="0"/>
              <a:t>Remove prior high blood pressure from background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47B51-B0B1-4582-8A1C-E66B60F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59" y="1541804"/>
            <a:ext cx="3640438" cy="3115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BE964-4CC8-4621-87E6-C85B4136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6"/>
          <a:stretch/>
        </p:blipFill>
        <p:spPr>
          <a:xfrm>
            <a:off x="405528" y="1541805"/>
            <a:ext cx="3651122" cy="3115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405528" y="4657342"/>
            <a:ext cx="364043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100% of “Between”/“Disease” and 20% of ”Background” (n = 1200)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B2F013-DF2D-4D57-BB5B-E26EF93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55" y="1541804"/>
            <a:ext cx="3627440" cy="3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163506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More Strict Blood Pressure Filtering &amp; Remove Blood Pressure Medication From Background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6151441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(2000 Background patients)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055034" y="4829183"/>
            <a:ext cx="364043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blood pressure medication from background</a:t>
            </a:r>
          </a:p>
          <a:p>
            <a:pPr algn="ctr"/>
            <a:r>
              <a:rPr lang="en-NZ" sz="1200" b="1" dirty="0"/>
              <a:t>Filter high blood pressure recorded at any time/visit from background (1200 Background patients)</a:t>
            </a:r>
            <a:endParaRPr lang="en-GB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85F9F-D150-44F7-B9DA-B24DE028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0" y="1745161"/>
            <a:ext cx="3583826" cy="30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3A12E-2C9E-43D7-8DDC-D33344DA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27" y="1745161"/>
            <a:ext cx="3640438" cy="3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-15788"/>
            <a:ext cx="12192000" cy="530298"/>
            <a:chOff x="0" y="163506"/>
            <a:chExt cx="12192000" cy="530298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6350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65298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259883" y="2990181"/>
            <a:ext cx="271275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Filter: Use All Prior Instances/Remove High BP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260541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(93/94)</a:t>
            </a:r>
          </a:p>
          <a:p>
            <a:pPr algn="ctr"/>
            <a:r>
              <a:rPr lang="en-NZ" sz="1200" b="1" dirty="0"/>
              <a:t>(5200 Background, 2100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218709" y="2990182"/>
            <a:ext cx="27127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</a:t>
            </a:r>
          </a:p>
          <a:p>
            <a:pPr algn="ctr"/>
            <a:r>
              <a:rPr lang="en-NZ" sz="1200" b="1" dirty="0"/>
              <a:t>(5800 Background, 2100 Disease)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408636" y="2990182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More Stricter Prior Events Filter + Remove BP Medication from Background</a:t>
            </a:r>
          </a:p>
          <a:p>
            <a:pPr algn="ctr"/>
            <a:r>
              <a:rPr lang="en-NZ" sz="1200" b="1" dirty="0"/>
              <a:t>(5550 Background, 2100 Disease)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D059B-6BC4-68FB-13AE-40221E3F0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8"/>
          <a:stretch/>
        </p:blipFill>
        <p:spPr>
          <a:xfrm>
            <a:off x="129789" y="564770"/>
            <a:ext cx="2890590" cy="2439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F1E1E-53C7-0BA7-5484-2DC18C30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8" y="561223"/>
            <a:ext cx="2973880" cy="244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1BEA1-C426-332F-C8DD-9B69902EE20D}"/>
              </a:ext>
            </a:extLst>
          </p:cNvPr>
          <p:cNvSpPr txBox="1"/>
          <p:nvPr/>
        </p:nvSpPr>
        <p:spPr>
          <a:xfrm>
            <a:off x="3259883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 + 12697/12698)</a:t>
            </a:r>
          </a:p>
          <a:p>
            <a:pPr algn="ctr"/>
            <a:r>
              <a:rPr lang="en-NZ" sz="1200" b="1" dirty="0"/>
              <a:t>(2000 Background, 2100 Disease)</a:t>
            </a:r>
            <a:endParaRPr lang="en-GB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62807-CE2B-4F77-A9AE-DB942C1E52C8}"/>
              </a:ext>
            </a:extLst>
          </p:cNvPr>
          <p:cNvSpPr txBox="1"/>
          <p:nvPr/>
        </p:nvSpPr>
        <p:spPr>
          <a:xfrm>
            <a:off x="9256219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(All)</a:t>
            </a:r>
            <a:endParaRPr lang="en-GB" sz="1200" b="1" dirty="0"/>
          </a:p>
          <a:p>
            <a:pPr algn="ctr"/>
            <a:r>
              <a:rPr lang="en-NZ" sz="1200" b="1" dirty="0"/>
              <a:t>(800 Background, 2100 Disease)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3A6E7-C813-BFAA-AEFF-B69DD90805A6}"/>
              </a:ext>
            </a:extLst>
          </p:cNvPr>
          <p:cNvSpPr txBox="1"/>
          <p:nvPr/>
        </p:nvSpPr>
        <p:spPr>
          <a:xfrm>
            <a:off x="218708" y="6251559"/>
            <a:ext cx="271275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(PWA)</a:t>
            </a:r>
          </a:p>
          <a:p>
            <a:pPr algn="ctr"/>
            <a:r>
              <a:rPr lang="en-NZ" sz="1200" b="1" dirty="0"/>
              <a:t>(2100 Background, 2100 Disease)</a:t>
            </a:r>
            <a:endParaRPr lang="en-GB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498FA-8701-74AF-F327-E2CF2274FFC8}"/>
              </a:ext>
            </a:extLst>
          </p:cNvPr>
          <p:cNvSpPr txBox="1"/>
          <p:nvPr/>
        </p:nvSpPr>
        <p:spPr>
          <a:xfrm>
            <a:off x="6408636" y="6251559"/>
            <a:ext cx="271274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(4079/4080)</a:t>
            </a:r>
          </a:p>
          <a:p>
            <a:pPr algn="ctr"/>
            <a:r>
              <a:rPr lang="en-NZ" sz="1200" b="1" dirty="0"/>
              <a:t>(1500 Background, 2100 Disease)</a:t>
            </a:r>
            <a:endParaRPr lang="en-GB" sz="1200" b="1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F0EE7D8-6F8B-F1BA-BDEC-B76BF32A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00207"/>
              </p:ext>
            </p:extLst>
          </p:nvPr>
        </p:nvGraphicFramePr>
        <p:xfrm>
          <a:off x="9508081" y="3610805"/>
          <a:ext cx="2388648" cy="264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5" imgW="3352680" imgH="4983480" progId="PBrush">
                  <p:embed/>
                </p:oleObj>
              </mc:Choice>
              <mc:Fallback>
                <p:oleObj name="Bitmap Image" r:id="rId5" imgW="3352680" imgH="4983480" progId="PBrus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4F0EE7D8-6F8B-F1BA-BDEC-B76BF32A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8081" y="3610805"/>
                        <a:ext cx="2388648" cy="264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5AACD2-BBE0-4EE4-A4BB-500CD568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056" y="3728845"/>
            <a:ext cx="2882923" cy="252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1338-9D15-4530-9729-A656A5907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318" y="3724100"/>
            <a:ext cx="2966682" cy="2522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1CB48-F16B-4C36-A35E-83E069BE2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219" y="581136"/>
            <a:ext cx="2712750" cy="242348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2E484D5-64D1-75BB-96A3-AA860D40E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33790"/>
              </p:ext>
            </p:extLst>
          </p:nvPr>
        </p:nvGraphicFramePr>
        <p:xfrm>
          <a:off x="129789" y="3610805"/>
          <a:ext cx="2864695" cy="263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10" imgW="6728400" imgH="5730120" progId="PBrush">
                  <p:embed/>
                </p:oleObj>
              </mc:Choice>
              <mc:Fallback>
                <p:oleObj name="Bitmap Image" r:id="rId10" imgW="6728400" imgH="573012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2E484D5-64D1-75BB-96A3-AA860D40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789" y="3610805"/>
                        <a:ext cx="2864695" cy="263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8E06454-DA69-619D-7726-146685DC6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89581"/>
              </p:ext>
            </p:extLst>
          </p:nvPr>
        </p:nvGraphicFramePr>
        <p:xfrm>
          <a:off x="6340511" y="551761"/>
          <a:ext cx="2848291" cy="239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12" imgW="6210360" imgH="5227200" progId="PBrush">
                  <p:embed/>
                </p:oleObj>
              </mc:Choice>
              <mc:Fallback>
                <p:oleObj name="Bitmap Image" r:id="rId12" imgW="6210360" imgH="5227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8E06454-DA69-619D-7726-146685DC6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0511" y="551761"/>
                        <a:ext cx="2848291" cy="239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01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Fixed BP Bug (Was Using Automatic BP Reading Instance 0 Before, Now Using Instance 2)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43011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C00027-B5A9-4B8F-B2B4-90A58179201B}"/>
              </a:ext>
            </a:extLst>
          </p:cNvPr>
          <p:cNvGrpSpPr/>
          <p:nvPr/>
        </p:nvGrpSpPr>
        <p:grpSpPr>
          <a:xfrm>
            <a:off x="0" y="57494"/>
            <a:ext cx="12192000" cy="1125847"/>
            <a:chOff x="0" y="276233"/>
            <a:chExt cx="12192000" cy="41757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3754792-C471-4BD1-A9E9-2967B622D8B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6D2A15-4829-480C-A917-C75929687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AB012-50FB-4E0F-8429-A92979D8718C}"/>
              </a:ext>
            </a:extLst>
          </p:cNvPr>
          <p:cNvSpPr txBox="1"/>
          <p:nvPr/>
        </p:nvSpPr>
        <p:spPr>
          <a:xfrm>
            <a:off x="3310327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0/1/2) (1269 Background, 3894 Disease)</a:t>
            </a:r>
            <a:endParaRPr lang="en-GB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8AE8-72CD-4FD1-B798-BE140B483F9C}"/>
              </a:ext>
            </a:extLst>
          </p:cNvPr>
          <p:cNvSpPr txBox="1"/>
          <p:nvPr/>
        </p:nvSpPr>
        <p:spPr>
          <a:xfrm>
            <a:off x="9151669" y="4850520"/>
            <a:ext cx="282162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</a:t>
            </a:r>
            <a:r>
              <a:rPr lang="en-NZ" sz="1200" b="1" dirty="0" err="1"/>
              <a:t>auto+manual</a:t>
            </a:r>
            <a:r>
              <a:rPr lang="en-NZ" sz="1200" b="1" dirty="0"/>
              <a:t>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878FC-9E97-4D28-97C5-7E290B752AAE}"/>
              </a:ext>
            </a:extLst>
          </p:cNvPr>
          <p:cNvSpPr txBox="1"/>
          <p:nvPr/>
        </p:nvSpPr>
        <p:spPr>
          <a:xfrm>
            <a:off x="79210" y="4850520"/>
            <a:ext cx="310211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(Remove Instance 3+)</a:t>
            </a:r>
            <a:endParaRPr lang="en-GB" sz="1200" b="1" dirty="0"/>
          </a:p>
          <a:p>
            <a:pPr algn="ctr"/>
            <a:r>
              <a:rPr lang="en-NZ" sz="1200" b="1" dirty="0"/>
              <a:t>(3250 Background, 3894 Disease, 18177 Between)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AFBC-F55D-5F77-A4C6-B31BB80FB70B}"/>
              </a:ext>
            </a:extLst>
          </p:cNvPr>
          <p:cNvSpPr txBox="1"/>
          <p:nvPr/>
        </p:nvSpPr>
        <p:spPr>
          <a:xfrm>
            <a:off x="6310656" y="4850520"/>
            <a:ext cx="2821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(93/94 instance 0/1/2) +  Remove Instance 3+</a:t>
            </a:r>
            <a:endParaRPr lang="en-GB" sz="1200" b="1" dirty="0"/>
          </a:p>
          <a:p>
            <a:pPr algn="ctr"/>
            <a:r>
              <a:rPr lang="en-NZ" sz="1200" b="1" dirty="0"/>
              <a:t>(1269 Background, 3894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right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9BFAA-4825-4DA7-AEB8-B8D80335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" y="1765738"/>
            <a:ext cx="3102110" cy="2888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4B73-1AFF-4F48-A119-022539E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20" y="1765738"/>
            <a:ext cx="2950629" cy="288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90DEA-7259-42D1-B3B9-27056B9A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8" y="1765737"/>
            <a:ext cx="2980513" cy="288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D5A28-F33A-41CA-83C5-6BAEF5A2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49" y="1765737"/>
            <a:ext cx="2961122" cy="28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C6FF-396D-4941-AD63-2B561CD03E0A}"/>
              </a:ext>
            </a:extLst>
          </p:cNvPr>
          <p:cNvSpPr txBox="1"/>
          <p:nvPr/>
        </p:nvSpPr>
        <p:spPr>
          <a:xfrm>
            <a:off x="3279591" y="4850520"/>
            <a:ext cx="282162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1+2)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BC8F-DAA4-44CF-A6AB-A4A5B9AC04EB}"/>
              </a:ext>
            </a:extLst>
          </p:cNvPr>
          <p:cNvSpPr txBox="1"/>
          <p:nvPr/>
        </p:nvSpPr>
        <p:spPr>
          <a:xfrm>
            <a:off x="9155330" y="4850520"/>
            <a:ext cx="2963957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 + (93/94 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was same as to the left as the initial filtering criteria did no include manual readings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1A6F-74DC-4356-A6B3-5CE2FF7DEB4E}"/>
              </a:ext>
            </a:extLst>
          </p:cNvPr>
          <p:cNvSpPr txBox="1"/>
          <p:nvPr/>
        </p:nvSpPr>
        <p:spPr>
          <a:xfrm>
            <a:off x="102262" y="4850520"/>
            <a:ext cx="310211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0+1+2)</a:t>
            </a:r>
            <a:endParaRPr lang="en-GB" sz="1200" b="1" dirty="0"/>
          </a:p>
          <a:p>
            <a:pPr algn="ctr"/>
            <a:r>
              <a:rPr lang="en-NZ" sz="1200" b="1" dirty="0"/>
              <a:t>(1797 Background, 4423 Disease, Total = 30029)</a:t>
            </a:r>
          </a:p>
          <a:p>
            <a:pPr algn="ctr"/>
            <a:r>
              <a:rPr lang="en-NZ" sz="1200" b="1" dirty="0">
                <a:solidFill>
                  <a:srgbClr val="FF0000"/>
                </a:solidFill>
              </a:rPr>
              <a:t>This performed worse than the last slide as there were probably many patients who had a instance 0 but did not participate </a:t>
            </a:r>
            <a:r>
              <a:rPr lang="en-NZ" sz="1200" b="1">
                <a:solidFill>
                  <a:srgbClr val="FF0000"/>
                </a:solidFill>
              </a:rPr>
              <a:t>in follow up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4CEAC-2314-45C8-964D-08CC3A4A0C17}"/>
              </a:ext>
            </a:extLst>
          </p:cNvPr>
          <p:cNvSpPr txBox="1"/>
          <p:nvPr/>
        </p:nvSpPr>
        <p:spPr>
          <a:xfrm>
            <a:off x="6176005" y="4850520"/>
            <a:ext cx="2898839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(4079/4080 Instance 2)</a:t>
            </a:r>
            <a:endParaRPr lang="en-GB" sz="1200" b="1" dirty="0"/>
          </a:p>
          <a:p>
            <a:pPr algn="ctr"/>
            <a:r>
              <a:rPr lang="en-NZ" sz="1200" b="1" dirty="0"/>
              <a:t>(XXX Background, XXX Disease)</a:t>
            </a:r>
            <a:endParaRPr lang="en-GB" sz="1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525E8-3625-4AA6-B94F-BD7BC3D0A84B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025521C-DB90-4716-96C5-635A7ED19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 Blood Pressure Readings Instance 0 + 2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7DDE8-C96F-4236-AA49-707332DA1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4CBCDE-2B9D-441A-9766-4D94AC0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2" y="2082373"/>
            <a:ext cx="3096843" cy="2766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3CDB6-F3CD-4CEE-9F20-A9231CE6ED15}"/>
              </a:ext>
            </a:extLst>
          </p:cNvPr>
          <p:cNvSpPr txBox="1"/>
          <p:nvPr/>
        </p:nvSpPr>
        <p:spPr>
          <a:xfrm>
            <a:off x="3873251" y="3244334"/>
            <a:ext cx="46055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Did not do these two runs as increases data (less data filtering) and would definitely be worse than the one of the left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92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0B4CC0-E31C-4CE9-90FA-DFCB6EB86139}"/>
              </a:ext>
            </a:extLst>
          </p:cNvPr>
          <p:cNvGrpSpPr/>
          <p:nvPr/>
        </p:nvGrpSpPr>
        <p:grpSpPr>
          <a:xfrm>
            <a:off x="0" y="57494"/>
            <a:ext cx="12192000" cy="1156583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C548B95-ACA1-4B46-8D1E-334B93AE53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Stricter Event Filtering &amp; Remove BP Medication &amp; Stricter BP Filter From Background 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and Remove Instance &gt;= 3</a:t>
              </a:r>
            </a:p>
            <a:p>
              <a:r>
                <a:rPr lang="en-NZ" sz="2400" b="1" dirty="0">
                  <a:solidFill>
                    <a:srgbClr val="C00000"/>
                  </a:solidFill>
                </a:rPr>
                <a:t>Use both Automatic/Manual Blood Pressure Readings Instance 2 During Initial Filter 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231F17-5436-4E42-87C4-60FC80D8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FC67C9-7059-4E68-9BD6-4764A28B3592}"/>
              </a:ext>
            </a:extLst>
          </p:cNvPr>
          <p:cNvSpPr txBox="1"/>
          <p:nvPr/>
        </p:nvSpPr>
        <p:spPr>
          <a:xfrm>
            <a:off x="0" y="524720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Remove Events + BP Medication + More Strict BP Filter (All 4079/4080)</a:t>
            </a:r>
            <a:endParaRPr lang="en-GB" sz="1200" b="1" dirty="0"/>
          </a:p>
          <a:p>
            <a:pPr algn="ctr"/>
            <a:r>
              <a:rPr lang="en-NZ" sz="1200" b="1" dirty="0"/>
              <a:t>(1380 Background, 4199 Disease, Total = 27338)</a:t>
            </a:r>
            <a:endParaRPr lang="en-GB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1848-B025-43B8-971F-2394BF1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245"/>
            <a:ext cx="3547832" cy="30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CF3ED-A4A7-48EA-8167-3D9C8A4A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5805627" y="1261350"/>
            <a:ext cx="2100494" cy="271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080D9-F831-4617-8FAE-6C44600B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7906121" y="1259371"/>
            <a:ext cx="2100494" cy="2712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33FA9-10DC-43F6-93F8-4DA99E51B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10006615" y="1259371"/>
            <a:ext cx="2100494" cy="271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55F5-F548-416F-9686-4E3D3B090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3705133" y="3977642"/>
            <a:ext cx="2100494" cy="2857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BF08E-4BC0-4659-8BFA-6D6B2E4CB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5805627" y="3977642"/>
            <a:ext cx="2100494" cy="2857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33F2D-9C10-4B6B-B589-2FA8777E6C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>
          <a:xfrm>
            <a:off x="3705133" y="1263329"/>
            <a:ext cx="2100494" cy="271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7CE41-5321-41B5-9E72-F873575E87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7906121" y="3977642"/>
            <a:ext cx="2100494" cy="2857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F9637-9235-49ED-9D27-4FE1662BAD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10006615" y="3977641"/>
            <a:ext cx="210049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7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FFD-1946-4635-A853-18F6824A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6" y="1015483"/>
            <a:ext cx="2581542" cy="220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650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3345818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800 Background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5CC49-BD4F-4651-B868-907866430F03}"/>
              </a:ext>
            </a:extLst>
          </p:cNvPr>
          <p:cNvSpPr txBox="1"/>
          <p:nvPr/>
        </p:nvSpPr>
        <p:spPr>
          <a:xfrm>
            <a:off x="5927360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850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1000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3345818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9FAC-B5D5-4200-B068-B17751E4CE44}"/>
              </a:ext>
            </a:extLst>
          </p:cNvPr>
          <p:cNvSpPr txBox="1"/>
          <p:nvPr/>
        </p:nvSpPr>
        <p:spPr>
          <a:xfrm>
            <a:off x="5927360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1200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1380 Background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1B770-E369-4162-84E3-30FBCEA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02" y="4066522"/>
            <a:ext cx="2581542" cy="2209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FFAEA-811F-49DA-8804-FE53AEB6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8" y="1014585"/>
            <a:ext cx="2561255" cy="2205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B61D59-81DB-4819-9C1A-0D3759F2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9" y="4070518"/>
            <a:ext cx="2585086" cy="220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85C6D-C50A-4488-9F94-11A07D42B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8" y="4066522"/>
            <a:ext cx="2575629" cy="2209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AE9910-FAEB-4378-A290-14BF79B9D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02" y="1012319"/>
            <a:ext cx="2581542" cy="2208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CF2D2F-6551-48A2-908F-805BD67A2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60" y="1011420"/>
            <a:ext cx="2561255" cy="22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5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84216B-EE5F-41F7-8C4E-CA8CB78BB801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68C463B-6327-4028-B62A-D3BAA09BF68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Is the Scaling Issue a Numerical Issue? Test Using Un-Filtered UKB Dataset (Keep # </a:t>
              </a:r>
              <a:r>
                <a:rPr lang="en-NZ" sz="2400" b="1">
                  <a:solidFill>
                    <a:srgbClr val="C00000"/>
                  </a:solidFill>
                </a:rPr>
                <a:t>Disease Same)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98D393-FA15-4CC7-BCE7-D790C25E5A3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253B6-4C5C-49ED-B5E7-79E68413B73D}"/>
              </a:ext>
            </a:extLst>
          </p:cNvPr>
          <p:cNvSpPr txBox="1"/>
          <p:nvPr/>
        </p:nvSpPr>
        <p:spPr>
          <a:xfrm>
            <a:off x="764276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1500 Background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C994F-5A5A-4ED6-8274-DB3F436A3427}"/>
              </a:ext>
            </a:extLst>
          </p:cNvPr>
          <p:cNvSpPr txBox="1"/>
          <p:nvPr/>
        </p:nvSpPr>
        <p:spPr>
          <a:xfrm>
            <a:off x="4636589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1300 Background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93B6-7580-4775-94D7-190B749A3AFD}"/>
              </a:ext>
            </a:extLst>
          </p:cNvPr>
          <p:cNvSpPr txBox="1"/>
          <p:nvPr/>
        </p:nvSpPr>
        <p:spPr>
          <a:xfrm>
            <a:off x="8508902" y="3221157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1100 Background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ADEF7-8B95-4D1F-8777-CFBA808575ED}"/>
              </a:ext>
            </a:extLst>
          </p:cNvPr>
          <p:cNvSpPr txBox="1"/>
          <p:nvPr/>
        </p:nvSpPr>
        <p:spPr>
          <a:xfrm>
            <a:off x="764276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900 Background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7779C-D1F8-4AFA-BCF2-67EF3BB55904}"/>
              </a:ext>
            </a:extLst>
          </p:cNvPr>
          <p:cNvSpPr txBox="1"/>
          <p:nvPr/>
        </p:nvSpPr>
        <p:spPr>
          <a:xfrm>
            <a:off x="4636589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700 Background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9AF16-B01A-49F9-9E98-A197E0FBA68D}"/>
              </a:ext>
            </a:extLst>
          </p:cNvPr>
          <p:cNvSpPr txBox="1"/>
          <p:nvPr/>
        </p:nvSpPr>
        <p:spPr>
          <a:xfrm>
            <a:off x="8508902" y="6276192"/>
            <a:ext cx="258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500 Background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931068-EEFC-4859-AF80-C8B2FC66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77" y="641016"/>
            <a:ext cx="3026565" cy="2579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CD915-5149-4397-B60E-B8CB434E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7" y="641016"/>
            <a:ext cx="3013311" cy="2579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3CB83-6D8C-42F5-8017-B26629ED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" y="641016"/>
            <a:ext cx="2887572" cy="257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FBBB4-887A-426A-A93A-B013E2860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" r="1"/>
          <a:stretch/>
        </p:blipFill>
        <p:spPr>
          <a:xfrm>
            <a:off x="611209" y="3637742"/>
            <a:ext cx="2887572" cy="263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DB7D8-D9F8-4F03-B36D-87D4FA0A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7" y="3637742"/>
            <a:ext cx="3026565" cy="263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B9FD-EC89-411D-9C31-2B7F819C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017" y="3637742"/>
            <a:ext cx="3013311" cy="26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9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9441C-A503-DCB2-6983-E28359556744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76E5298-258A-F308-FD81-0C7F9457710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r>
                <a:rPr lang="en-NZ" sz="2400" b="1" dirty="0">
                  <a:solidFill>
                    <a:srgbClr val="C00000"/>
                  </a:solidFill>
                </a:rPr>
                <a:t>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276C52E-DA0D-D907-954C-EB462617C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99D114-C506-1E69-65C4-54A23D7BBB05}"/>
              </a:ext>
            </a:extLst>
          </p:cNvPr>
          <p:cNvSpPr txBox="1"/>
          <p:nvPr/>
        </p:nvSpPr>
        <p:spPr>
          <a:xfrm>
            <a:off x="442558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3sd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EE4FB-AB83-2DA7-A882-6C0571F0CCA9}"/>
              </a:ext>
            </a:extLst>
          </p:cNvPr>
          <p:cNvSpPr txBox="1"/>
          <p:nvPr/>
        </p:nvSpPr>
        <p:spPr>
          <a:xfrm>
            <a:off x="4322084" y="6279012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2.5sd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42C7-B12D-C131-C8DE-04B16675305D}"/>
              </a:ext>
            </a:extLst>
          </p:cNvPr>
          <p:cNvSpPr txBox="1"/>
          <p:nvPr/>
        </p:nvSpPr>
        <p:spPr>
          <a:xfrm>
            <a:off x="8201610" y="6279011"/>
            <a:ext cx="35478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</a:t>
            </a:r>
            <a:r>
              <a:rPr lang="en-US" b="1" dirty="0" err="1"/>
              <a:t>cPCs</a:t>
            </a:r>
            <a:r>
              <a:rPr lang="en-US" b="1" dirty="0"/>
              <a:t> &gt; 2sd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59D7B-554E-750F-26BC-9A4758BD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53222" b="5580"/>
          <a:stretch/>
        </p:blipFill>
        <p:spPr>
          <a:xfrm>
            <a:off x="306369" y="1803387"/>
            <a:ext cx="3820211" cy="447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2F53-992B-4C87-84B0-9BBB2BAD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4" y="1890270"/>
            <a:ext cx="3820211" cy="438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86E0E-65F5-41B3-9DA7-EB1FB301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19" y="1890270"/>
            <a:ext cx="3820211" cy="438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52A3C-4D81-4CEB-80B9-7C771F2306EA}"/>
              </a:ext>
            </a:extLst>
          </p:cNvPr>
          <p:cNvSpPr txBox="1"/>
          <p:nvPr/>
        </p:nvSpPr>
        <p:spPr>
          <a:xfrm>
            <a:off x="1311408" y="964782"/>
            <a:ext cx="956918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A1570-9C3F-D997-56C8-6FB75601A44B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165B598-94C3-2355-1BE2-3115E6F343A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Removing Patients with Large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cPCs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BD84FC2-E29F-B2B6-866E-A4401A5EBAE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901BC1-52C8-78CC-1F82-6ECCF912A99E}"/>
              </a:ext>
            </a:extLst>
          </p:cNvPr>
          <p:cNvSpPr txBox="1"/>
          <p:nvPr/>
        </p:nvSpPr>
        <p:spPr>
          <a:xfrm>
            <a:off x="442558" y="5664291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&gt;3sd before Score Calculation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8A667-C1E2-F701-0E80-A24F5B0CF20C}"/>
              </a:ext>
            </a:extLst>
          </p:cNvPr>
          <p:cNvSpPr txBox="1"/>
          <p:nvPr/>
        </p:nvSpPr>
        <p:spPr>
          <a:xfrm>
            <a:off x="4322084" y="5664292"/>
            <a:ext cx="35478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Remove Samples with </a:t>
            </a:r>
            <a:r>
              <a:rPr lang="en-US" b="1" dirty="0" err="1"/>
              <a:t>cPC</a:t>
            </a:r>
            <a:r>
              <a:rPr lang="en-US" b="1" dirty="0"/>
              <a:t> &gt;2sd before Score Calculation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F83C9-5341-BD5D-BE9D-8E84EB8964CE}"/>
              </a:ext>
            </a:extLst>
          </p:cNvPr>
          <p:cNvSpPr txBox="1"/>
          <p:nvPr/>
        </p:nvSpPr>
        <p:spPr>
          <a:xfrm>
            <a:off x="8201610" y="5664291"/>
            <a:ext cx="354783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Remove Samples with </a:t>
            </a:r>
            <a:r>
              <a:rPr lang="en-GB" b="1" dirty="0" err="1"/>
              <a:t>cPC</a:t>
            </a:r>
            <a:r>
              <a:rPr lang="en-GB" b="1" dirty="0"/>
              <a:t> &gt;2sd and Re-Running </a:t>
            </a:r>
            <a:r>
              <a:rPr lang="en-GB" b="1" dirty="0" err="1"/>
              <a:t>cTI</a:t>
            </a:r>
            <a:endParaRPr lang="en-GB" b="1" dirty="0"/>
          </a:p>
          <a:p>
            <a:pPr algn="ctr"/>
            <a:r>
              <a:rPr lang="en-NZ" b="1" dirty="0"/>
              <a:t>(</a:t>
            </a:r>
            <a:r>
              <a:rPr lang="en-GB" b="1" dirty="0"/>
              <a:t>remove 550 diseased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7F31-02FE-4316-8A68-E24E6BFA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1" y="1912380"/>
            <a:ext cx="3900307" cy="375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14176-BF6A-426B-B6B5-E442ACEE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33" y="1906617"/>
            <a:ext cx="3503534" cy="375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6691FB-E62A-4AA5-8C5D-77C79B897389}"/>
              </a:ext>
            </a:extLst>
          </p:cNvPr>
          <p:cNvSpPr txBox="1"/>
          <p:nvPr/>
        </p:nvSpPr>
        <p:spPr>
          <a:xfrm>
            <a:off x="496901" y="964782"/>
            <a:ext cx="1119819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These methods are flawed as the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is done before filtering, need a method to do filtering directly on the patient data before </a:t>
            </a:r>
            <a:r>
              <a:rPr lang="en-US" b="1" dirty="0" err="1">
                <a:solidFill>
                  <a:srgbClr val="FF0000"/>
                </a:solidFill>
              </a:rPr>
              <a:t>cTI</a:t>
            </a:r>
            <a:r>
              <a:rPr lang="en-US" b="1" dirty="0">
                <a:solidFill>
                  <a:srgbClr val="FF0000"/>
                </a:solidFill>
              </a:rPr>
              <a:t> but then eigen matrix containers larger outliers the more data we use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7B524-4F91-40D2-B589-F202022C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05" y="1906617"/>
            <a:ext cx="3184641" cy="37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5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B67C3-ADAD-8CD4-B922-728018BA2D34}"/>
              </a:ext>
            </a:extLst>
          </p:cNvPr>
          <p:cNvSpPr txBox="1"/>
          <p:nvPr/>
        </p:nvSpPr>
        <p:spPr>
          <a:xfrm>
            <a:off x="529516" y="3272459"/>
            <a:ext cx="35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Eigen Matrix (</a:t>
            </a:r>
            <a:r>
              <a:rPr lang="en-US" sz="1600" b="1" dirty="0" err="1"/>
              <a:t>Vsort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31698-A205-E7D1-90D5-ED61E4C6DE71}"/>
              </a:ext>
            </a:extLst>
          </p:cNvPr>
          <p:cNvSpPr txBox="1"/>
          <p:nvPr/>
        </p:nvSpPr>
        <p:spPr>
          <a:xfrm>
            <a:off x="4061610" y="3272459"/>
            <a:ext cx="40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Filter out eigen vectors in </a:t>
            </a:r>
            <a:r>
              <a:rPr lang="en-NZ" sz="1600" b="1" dirty="0" err="1"/>
              <a:t>cPCA</a:t>
            </a:r>
            <a:r>
              <a:rPr lang="en-NZ" sz="1600" b="1" dirty="0"/>
              <a:t> with large values (slight improvement)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465C-8B2E-BC40-9154-B57EABA48052}"/>
              </a:ext>
            </a:extLst>
          </p:cNvPr>
          <p:cNvSpPr txBox="1"/>
          <p:nvPr/>
        </p:nvSpPr>
        <p:spPr>
          <a:xfrm>
            <a:off x="8130390" y="3272459"/>
            <a:ext cx="375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/>
              <a:t>Eigen Value Threshold  &gt;0.01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41B58-0DD9-1408-02BC-559179BB8F59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4D1380F-F3F0-1DC2-34B4-2B9ABDA79A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Matrix to Improve Score Distribution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E188A2-6DCF-3690-F9B1-D9CA60A1FDB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3550DC-A592-1DD5-0958-39C1AE813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184121"/>
              </p:ext>
            </p:extLst>
          </p:nvPr>
        </p:nvGraphicFramePr>
        <p:xfrm>
          <a:off x="850752" y="708781"/>
          <a:ext cx="2889622" cy="258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6095880" imgH="5311080" progId="PBrush">
                  <p:embed/>
                </p:oleObj>
              </mc:Choice>
              <mc:Fallback>
                <p:oleObj name="Bitmap Image" r:id="rId3" imgW="6095880" imgH="5311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3550DC-A592-1DD5-0958-39C1AE813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752" y="708781"/>
                        <a:ext cx="2889622" cy="2589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D223201-60B4-0AE5-47F7-A4B0D3747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31634"/>
              </p:ext>
            </p:extLst>
          </p:nvPr>
        </p:nvGraphicFramePr>
        <p:xfrm>
          <a:off x="8559520" y="708782"/>
          <a:ext cx="2897374" cy="258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5" imgW="5532120" imgH="4747320" progId="PBrush">
                  <p:embed/>
                </p:oleObj>
              </mc:Choice>
              <mc:Fallback>
                <p:oleObj name="Bitmap Image" r:id="rId5" imgW="5532120" imgH="47473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D223201-60B4-0AE5-47F7-A4B0D374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9520" y="708782"/>
                        <a:ext cx="2897374" cy="258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1172FE-9396-99F1-627E-579F55ABFA70}"/>
              </a:ext>
            </a:extLst>
          </p:cNvPr>
          <p:cNvSpPr txBox="1"/>
          <p:nvPr/>
        </p:nvSpPr>
        <p:spPr>
          <a:xfrm>
            <a:off x="529516" y="6309158"/>
            <a:ext cx="35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(V) &gt; 3sd </a:t>
            </a:r>
            <a:r>
              <a:rPr lang="en-NZ" sz="1600" b="1" dirty="0"/>
              <a:t>(slight improvement)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D6B9F-6E7D-B83E-79CF-4ED8F00BAA6E}"/>
              </a:ext>
            </a:extLst>
          </p:cNvPr>
          <p:cNvSpPr txBox="1"/>
          <p:nvPr/>
        </p:nvSpPr>
        <p:spPr>
          <a:xfrm>
            <a:off x="4061610" y="6307167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Overall Eigen Matrix (</a:t>
            </a:r>
            <a:r>
              <a:rPr lang="en-US" sz="1600" b="1" dirty="0" err="1"/>
              <a:t>Vmedoid</a:t>
            </a:r>
            <a:r>
              <a:rPr lang="en-US" sz="1600" b="1" dirty="0"/>
              <a:t>) &gt; 3sd</a:t>
            </a:r>
            <a:endParaRPr lang="en-GB" sz="1600" b="1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AC9E600-7EAB-977C-AF52-E890957BD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124906"/>
              </p:ext>
            </p:extLst>
          </p:nvPr>
        </p:nvGraphicFramePr>
        <p:xfrm>
          <a:off x="4570963" y="721242"/>
          <a:ext cx="3050073" cy="254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7" imgW="6157080" imgH="5227200" progId="PBrush">
                  <p:embed/>
                </p:oleObj>
              </mc:Choice>
              <mc:Fallback>
                <p:oleObj name="Bitmap Image" r:id="rId7" imgW="6157080" imgH="52272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AC9E600-7EAB-977C-AF52-E890957BD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963" y="721242"/>
                        <a:ext cx="3050073" cy="2549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99830C7-A0BF-383E-7DF0-EFF421B356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4" t="13203" r="29265" b="23529"/>
          <a:stretch/>
        </p:blipFill>
        <p:spPr>
          <a:xfrm>
            <a:off x="852393" y="3810966"/>
            <a:ext cx="2887981" cy="24652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4D5F580-824C-235A-2D8A-EAF6BEF2F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99635"/>
              </p:ext>
            </p:extLst>
          </p:nvPr>
        </p:nvGraphicFramePr>
        <p:xfrm>
          <a:off x="4651024" y="3810966"/>
          <a:ext cx="2889950" cy="246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10" imgW="5592960" imgH="4831200" progId="PBrush">
                  <p:embed/>
                </p:oleObj>
              </mc:Choice>
              <mc:Fallback>
                <p:oleObj name="Bitmap Image" r:id="rId10" imgW="5592960" imgH="48312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4D5F580-824C-235A-2D8A-EAF6BEF2F8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024" y="3810966"/>
                        <a:ext cx="2889950" cy="246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FA2723-29D2-6F68-5519-A4F0FF639AB2}"/>
              </a:ext>
            </a:extLst>
          </p:cNvPr>
          <p:cNvSpPr txBox="1"/>
          <p:nvPr/>
        </p:nvSpPr>
        <p:spPr>
          <a:xfrm>
            <a:off x="7973817" y="6276192"/>
            <a:ext cx="406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Limit Alpha </a:t>
            </a:r>
            <a:r>
              <a:rPr lang="en-US" sz="1600" b="1"/>
              <a:t>to Small Values</a:t>
            </a:r>
            <a:endParaRPr lang="en-GB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28B23-6364-4EBF-86A2-A41E59724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918" y="3857234"/>
            <a:ext cx="2800578" cy="2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68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7E0EB-7952-4952-9994-DB596D2AE73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E6D25C6-EF7A-12C5-A59C-87F67F423B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Filtering Eigen Vectors Containing Large Values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CF84FB-2ED7-20FB-6181-11299C0129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A03985-7C59-DA18-57DE-A345A69550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44657"/>
              </p:ext>
            </p:extLst>
          </p:nvPr>
        </p:nvGraphicFramePr>
        <p:xfrm>
          <a:off x="53792" y="681375"/>
          <a:ext cx="2840530" cy="24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5493960" imgH="4701600" progId="PBrush">
                  <p:embed/>
                </p:oleObj>
              </mc:Choice>
              <mc:Fallback>
                <p:oleObj name="Bitmap Image" r:id="rId3" imgW="5493960" imgH="4701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A03985-7C59-DA18-57DE-A345A6955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" y="681375"/>
                        <a:ext cx="2840530" cy="243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0BA3AF-F165-AA4F-297F-0ED72CAD557E}"/>
              </a:ext>
            </a:extLst>
          </p:cNvPr>
          <p:cNvSpPr txBox="1"/>
          <p:nvPr/>
        </p:nvSpPr>
        <p:spPr>
          <a:xfrm>
            <a:off x="53792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0.3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A1E12-5A1C-BC21-EB83-99C5BED6233C}"/>
              </a:ext>
            </a:extLst>
          </p:cNvPr>
          <p:cNvSpPr txBox="1"/>
          <p:nvPr/>
        </p:nvSpPr>
        <p:spPr>
          <a:xfrm>
            <a:off x="3031359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0.25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5A741-A7F5-0715-A1F6-7DE967D69780}"/>
              </a:ext>
            </a:extLst>
          </p:cNvPr>
          <p:cNvSpPr txBox="1"/>
          <p:nvPr/>
        </p:nvSpPr>
        <p:spPr>
          <a:xfrm>
            <a:off x="5978190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0.2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093FB-D8DD-45A0-AF2B-22700EDE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90" y="681375"/>
            <a:ext cx="2840530" cy="243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1714C-025C-4BF4-ABFB-33B4B67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23" y="3792730"/>
            <a:ext cx="2840532" cy="2469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D35FC-CA04-4971-8937-1B36D37B6BCB}"/>
              </a:ext>
            </a:extLst>
          </p:cNvPr>
          <p:cNvSpPr txBox="1"/>
          <p:nvPr/>
        </p:nvSpPr>
        <p:spPr>
          <a:xfrm>
            <a:off x="3000623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73F47-05E2-4C38-AAF3-72EC47E37282}"/>
              </a:ext>
            </a:extLst>
          </p:cNvPr>
          <p:cNvSpPr txBox="1"/>
          <p:nvPr/>
        </p:nvSpPr>
        <p:spPr>
          <a:xfrm>
            <a:off x="8925021" y="3161891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0.15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4FA56-DA63-4E12-AD5D-6D67C37F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59" y="681375"/>
            <a:ext cx="2822971" cy="2479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4A4E9-93F2-489C-8119-7DEFE9AACCD0}"/>
              </a:ext>
            </a:extLst>
          </p:cNvPr>
          <p:cNvSpPr txBox="1"/>
          <p:nvPr/>
        </p:nvSpPr>
        <p:spPr>
          <a:xfrm>
            <a:off x="53792" y="6263355"/>
            <a:ext cx="284053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Filter Out Any Eigen Vector with Value Above 0.125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29DAE-7A4B-4BA2-BD5F-50B4C65A46C9}"/>
              </a:ext>
            </a:extLst>
          </p:cNvPr>
          <p:cNvSpPr txBox="1"/>
          <p:nvPr/>
        </p:nvSpPr>
        <p:spPr>
          <a:xfrm>
            <a:off x="6968786" y="4860550"/>
            <a:ext cx="391247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 there a certain threshold for each dataset we can use to filter out eigen vectors with large outliers?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1AB61-7930-416B-AF87-0EDB003C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123" y="681375"/>
            <a:ext cx="2827532" cy="2430988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69664B-3340-6338-F6D5-672AD2558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64054"/>
              </p:ext>
            </p:extLst>
          </p:nvPr>
        </p:nvGraphicFramePr>
        <p:xfrm>
          <a:off x="53793" y="3792729"/>
          <a:ext cx="2840530" cy="248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9" imgW="5295960" imgH="4572000" progId="PBrush">
                  <p:embed/>
                </p:oleObj>
              </mc:Choice>
              <mc:Fallback>
                <p:oleObj name="Bitmap Image" r:id="rId9" imgW="5295960" imgH="457200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69664B-3340-6338-F6D5-672AD2558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93" y="3792729"/>
                        <a:ext cx="2840530" cy="248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498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3792C-DDB0-4B7A-A6F0-EEE91449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8" y="699247"/>
            <a:ext cx="10590144" cy="60588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A2D436-A0DC-4AF1-9C68-27FE131440F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C1CE-E9FD-4E99-9230-6D3740AFABA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vs Disease Score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C642E-EF23-4330-8DC0-D3C431677E1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179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B931-23DD-4C61-8E79-6B641C1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" y="1325496"/>
            <a:ext cx="11856114" cy="42070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D70B50-FDC1-4AA9-BE03-C0800550F65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9671ABA-B173-4C9F-A193-A039EEC9190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Variable Contribution from </a:t>
              </a:r>
              <a:r>
                <a:rPr lang="en-NZ" sz="2400" b="1" dirty="0" err="1">
                  <a:solidFill>
                    <a:srgbClr val="C00000"/>
                  </a:solidFill>
                </a:rPr>
                <a:t>cTI</a:t>
              </a:r>
              <a:r>
                <a:rPr lang="en-NZ" sz="2400" b="1" dirty="0">
                  <a:solidFill>
                    <a:srgbClr val="C00000"/>
                  </a:solidFill>
                </a:rPr>
                <a:t> Model Output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A126F9-71B2-4046-9050-16B1875B33D2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460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Is Size the Main Issue?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357395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C7C4ED-20C9-4BB1-AB59-0B58BC4DF0D6}"/>
              </a:ext>
            </a:extLst>
          </p:cNvPr>
          <p:cNvSpPr txBox="1"/>
          <p:nvPr/>
        </p:nvSpPr>
        <p:spPr>
          <a:xfrm>
            <a:off x="115925" y="6006565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Original Model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E705-74E7-41EC-A354-5C6B3EF01DD1}"/>
              </a:ext>
            </a:extLst>
          </p:cNvPr>
          <p:cNvSpPr txBox="1"/>
          <p:nvPr/>
        </p:nvSpPr>
        <p:spPr>
          <a:xfrm>
            <a:off x="3128252" y="6006565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80% of Background Group, Keep Rest the Same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95ED-B131-48F1-B1DE-2AAD5B2F7139}"/>
              </a:ext>
            </a:extLst>
          </p:cNvPr>
          <p:cNvSpPr txBox="1"/>
          <p:nvPr/>
        </p:nvSpPr>
        <p:spPr>
          <a:xfrm>
            <a:off x="6147564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66% of Background Group, Keep Rest the Same</a:t>
            </a:r>
          </a:p>
          <a:p>
            <a:pPr algn="ctr"/>
            <a:r>
              <a:rPr lang="en-NZ" sz="1200" b="1" dirty="0"/>
              <a:t>N = 950 (Background)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3797B-D25C-4F42-8B1E-9FF020D367BE}"/>
              </a:ext>
            </a:extLst>
          </p:cNvPr>
          <p:cNvSpPr txBox="1"/>
          <p:nvPr/>
        </p:nvSpPr>
        <p:spPr>
          <a:xfrm>
            <a:off x="9159891" y="600669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50% of Background Group, Keep Rest the Same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FBCF1B1-0CFE-46EE-8F55-9A774106C43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76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number of patients in background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EFF449-E892-44B7-8974-2109C2A6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3090583"/>
            <a:ext cx="2916186" cy="2875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A3614-2650-4913-9DD3-6B4FB7D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8" y="3090583"/>
            <a:ext cx="2916186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61138-3DCD-40BD-B684-850EFF16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090583"/>
            <a:ext cx="2923171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05D2A-B481-4CC6-821D-B2F11C52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576" y="3085976"/>
            <a:ext cx="2923171" cy="2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51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19225"/>
            <a:ext cx="10325100" cy="137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Randomly sampling the background population with a less strict background definition (high BP diagnosis, medication, only imaging BP readings)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1F5390-94EE-4912-BD33-29BAF885BDA9}"/>
              </a:ext>
            </a:extLst>
          </p:cNvPr>
          <p:cNvSpPr txBox="1"/>
          <p:nvPr/>
        </p:nvSpPr>
        <p:spPr>
          <a:xfrm>
            <a:off x="115925" y="618037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3000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134D7-9492-424D-A5CD-26E2E8DFC648}"/>
              </a:ext>
            </a:extLst>
          </p:cNvPr>
          <p:cNvSpPr txBox="1"/>
          <p:nvPr/>
        </p:nvSpPr>
        <p:spPr>
          <a:xfrm>
            <a:off x="3128252" y="6180376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B8394-8DED-46A9-946B-E1858E91D98D}"/>
              </a:ext>
            </a:extLst>
          </p:cNvPr>
          <p:cNvSpPr txBox="1"/>
          <p:nvPr/>
        </p:nvSpPr>
        <p:spPr>
          <a:xfrm>
            <a:off x="6147564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4D575-D209-44DC-BD91-E14774ED9D93}"/>
              </a:ext>
            </a:extLst>
          </p:cNvPr>
          <p:cNvSpPr txBox="1"/>
          <p:nvPr/>
        </p:nvSpPr>
        <p:spPr>
          <a:xfrm>
            <a:off x="9159891" y="6180507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B249D-D0DD-4571-AC52-16181FB7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3325090"/>
            <a:ext cx="2916187" cy="285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F44F1-CBB6-499B-9A1D-DD4469D9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7" y="3325090"/>
            <a:ext cx="2909202" cy="285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4042-29F6-4DBE-81AB-E1FB2397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4" y="3325090"/>
            <a:ext cx="2909202" cy="285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F5011-B7F5-49E5-BC76-B14448DB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07" y="3325082"/>
            <a:ext cx="2923168" cy="28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5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430593-9141-4A2D-A057-62BD9A00B9BE}"/>
              </a:ext>
            </a:extLst>
          </p:cNvPr>
          <p:cNvSpPr txBox="1">
            <a:spLocks/>
          </p:cNvSpPr>
          <p:nvPr/>
        </p:nvSpPr>
        <p:spPr>
          <a:xfrm>
            <a:off x="800100" y="1441896"/>
            <a:ext cx="10325100" cy="1716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Random sampling patients outside of the initial “strict background definition” (patients who have prior high BP diagnosis, are on BP medication, have had 1 or more high blood pressure reading)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Gradually reducing the number of patients in the background group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2DD575-6CBC-4728-B7AF-3711396D2AA2}"/>
              </a:ext>
            </a:extLst>
          </p:cNvPr>
          <p:cNvGrpSpPr/>
          <p:nvPr/>
        </p:nvGrpSpPr>
        <p:grpSpPr>
          <a:xfrm>
            <a:off x="0" y="449256"/>
            <a:ext cx="12192000" cy="530298"/>
            <a:chOff x="0" y="449256"/>
            <a:chExt cx="12192000" cy="53029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CEBD359-0A40-4D9F-8501-C53FC0FA09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49256"/>
              <a:ext cx="12192000" cy="5302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dirty="0">
                  <a:solidFill>
                    <a:srgbClr val="C00000"/>
                  </a:solidFill>
                  <a:latin typeface="+mn-lt"/>
                </a:rPr>
                <a:t>Sampling Patients in Individual Groups – Unfiltered Data</a:t>
              </a:r>
              <a:endParaRPr lang="en-GB" sz="2400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C5CC7-119C-401B-B639-1B0B94D098B3}"/>
                </a:ext>
              </a:extLst>
            </p:cNvPr>
            <p:cNvCxnSpPr/>
            <p:nvPr/>
          </p:nvCxnSpPr>
          <p:spPr>
            <a:xfrm>
              <a:off x="1143000" y="938734"/>
              <a:ext cx="990600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860FCC-CEBD-4DE0-A65F-23531B9F3B69}"/>
              </a:ext>
            </a:extLst>
          </p:cNvPr>
          <p:cNvSpPr txBox="1"/>
          <p:nvPr/>
        </p:nvSpPr>
        <p:spPr>
          <a:xfrm>
            <a:off x="115925" y="6097249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Full Model</a:t>
            </a:r>
          </a:p>
          <a:p>
            <a:pPr algn="ctr"/>
            <a:r>
              <a:rPr lang="en-NZ" sz="1200" b="1" dirty="0"/>
              <a:t>N = 1600 (Background)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3C6D7-336B-4843-8ABE-ACC004357ADC}"/>
              </a:ext>
            </a:extLst>
          </p:cNvPr>
          <p:cNvSpPr txBox="1"/>
          <p:nvPr/>
        </p:nvSpPr>
        <p:spPr>
          <a:xfrm>
            <a:off x="3128252" y="6097249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1400 (Background)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8037-67C2-458C-A5A8-64D32FD8E593}"/>
              </a:ext>
            </a:extLst>
          </p:cNvPr>
          <p:cNvSpPr txBox="1"/>
          <p:nvPr/>
        </p:nvSpPr>
        <p:spPr>
          <a:xfrm>
            <a:off x="6147564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1100 (Background)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4BCA7-6313-470B-B33F-7C6DDA0E88E0}"/>
              </a:ext>
            </a:extLst>
          </p:cNvPr>
          <p:cNvSpPr txBox="1"/>
          <p:nvPr/>
        </p:nvSpPr>
        <p:spPr>
          <a:xfrm>
            <a:off x="9159891" y="6097380"/>
            <a:ext cx="29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Sample Background to be the Same as Last Slide</a:t>
            </a:r>
          </a:p>
          <a:p>
            <a:pPr algn="ctr"/>
            <a:r>
              <a:rPr lang="en-NZ" sz="1200" b="1" dirty="0"/>
              <a:t>N = 700 (Background)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05B4E-79BB-4F62-A6F7-90C689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91" y="3306814"/>
            <a:ext cx="2916186" cy="274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A485F-5F87-4A69-BD81-ADB7158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" y="3302420"/>
            <a:ext cx="2916186" cy="274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352DB-9492-48FE-978D-FBD8ACE1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52" y="3302419"/>
            <a:ext cx="2916186" cy="27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CBC9-41DC-4CD5-8EC5-1D2A36649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70" y="3298093"/>
            <a:ext cx="2919280" cy="27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82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C364-DFF6-4070-B403-9529542B8A29}"/>
              </a:ext>
            </a:extLst>
          </p:cNvPr>
          <p:cNvSpPr txBox="1"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More Feature Selection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38903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5540A-C755-4C6A-B6FA-B39600F7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" y="1121869"/>
            <a:ext cx="5753075" cy="4917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126F9-A486-4BC6-B4EE-62A9994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59" y="1244812"/>
            <a:ext cx="5663122" cy="47202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64AF0AE-378E-4B83-8EAE-965FACD7B99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BD446E6-C685-433B-8D6E-14DC664DE2E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Blood Pressure at Different Study Centres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C4F559-D351-4B8C-8E96-1CA862E9C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A21AED-C94C-47DE-BF0F-99E8A615B842}"/>
              </a:ext>
            </a:extLst>
          </p:cNvPr>
          <p:cNvSpPr txBox="1"/>
          <p:nvPr/>
        </p:nvSpPr>
        <p:spPr>
          <a:xfrm>
            <a:off x="79106" y="6039861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0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E838-DB20-41BC-8084-9E83F69E6E97}"/>
              </a:ext>
            </a:extLst>
          </p:cNvPr>
          <p:cNvSpPr txBox="1"/>
          <p:nvPr/>
        </p:nvSpPr>
        <p:spPr>
          <a:xfrm>
            <a:off x="6252559" y="5965045"/>
            <a:ext cx="575307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Visit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56189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B23C3-402B-48AD-A2F7-77FB26F8280A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6BBF3C7-24BE-4FBF-ABDF-F4EA455590C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Data Harmonization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776E47-2D0D-493B-9CE5-0FE9F779E1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9EE118-5232-4764-B69E-DC126CCB67C6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33975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F65258-7548-4ECD-B26A-B61CD29D6CBE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99C24E9-211E-4787-BDFF-B3A95755E5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Kernel Smoothing </a:t>
              </a:r>
              <a:r>
                <a:rPr lang="en-NZ" sz="2400" b="1" dirty="0" err="1">
                  <a:solidFill>
                    <a:srgbClr val="C00000"/>
                  </a:solidFill>
                </a:rPr>
                <a:t>cPCA</a:t>
              </a:r>
              <a:endParaRPr lang="en-NZ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5282E3-778B-44C1-88C1-DB093E0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FB461B-F4D5-4D0D-BE6A-8BE355D78C63}"/>
              </a:ext>
            </a:extLst>
          </p:cNvPr>
          <p:cNvSpPr txBox="1"/>
          <p:nvPr/>
        </p:nvSpPr>
        <p:spPr>
          <a:xfrm>
            <a:off x="4315229" y="3152001"/>
            <a:ext cx="35615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Didn’t make any difference</a:t>
            </a:r>
            <a:endParaRPr lang="en-GB" b="1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908A9BA2-4DB5-4CBD-91E4-E25D6D29A833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044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2696B-59CE-470B-959F-56E3809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4" y="1659037"/>
            <a:ext cx="2916186" cy="28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8D3D-40E8-4DEC-8977-9355C06C2433}"/>
              </a:ext>
            </a:extLst>
          </p:cNvPr>
          <p:cNvSpPr txBox="1"/>
          <p:nvPr/>
        </p:nvSpPr>
        <p:spPr>
          <a:xfrm>
            <a:off x="115925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(M = 1086)</a:t>
            </a:r>
          </a:p>
          <a:p>
            <a:pPr algn="ctr"/>
            <a:r>
              <a:rPr lang="en-NZ" sz="1200" b="1" dirty="0"/>
              <a:t>Cardiac + Brain + Carotid + Abdominal + Body Composition + Arterial Stiffness + Blood + Spirometry + ECG + Baseline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F5F1A-D257-4DD0-A58E-C66FD82DCA73}"/>
              </a:ext>
            </a:extLst>
          </p:cNvPr>
          <p:cNvSpPr txBox="1"/>
          <p:nvPr/>
        </p:nvSpPr>
        <p:spPr>
          <a:xfrm>
            <a:off x="3128252" y="4681106"/>
            <a:ext cx="291618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Variables (M = 36)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Arterial Stiffness + 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BA475-F365-4B1B-9034-FE8F166C6037}"/>
              </a:ext>
            </a:extLst>
          </p:cNvPr>
          <p:cNvSpPr txBox="1"/>
          <p:nvPr/>
        </p:nvSpPr>
        <p:spPr>
          <a:xfrm>
            <a:off x="6147564" y="4681237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(M = 866)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F096-84B9-4113-B0D0-B2E16EB9408C}"/>
              </a:ext>
            </a:extLst>
          </p:cNvPr>
          <p:cNvSpPr txBox="1"/>
          <p:nvPr/>
        </p:nvSpPr>
        <p:spPr>
          <a:xfrm>
            <a:off x="9159891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Brain + Carotid + Arterial Stiffness + Baseline (M = 914)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D2E42-B4BA-4125-92C7-C52DFE14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94" y="1659037"/>
            <a:ext cx="2928844" cy="287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C7198-A374-4A39-9060-464FC38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51" y="1659038"/>
            <a:ext cx="2963012" cy="287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001EC-E74A-4E84-A954-74F54961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37" y="1659564"/>
            <a:ext cx="2929742" cy="28751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8A7D1-CB2F-4FE9-B4DD-B1AA5C7C02C6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4B6C3AB-81BD-4CCA-A992-C79F2C23E52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E4AEBA-9987-4D0F-ADC6-784B84EA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99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6DE2A5-26DB-4F5F-B72D-015D3E1E0DA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7B0F028-9F85-4391-9409-217E89BBFA0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F116E85-92D2-443A-95DE-B9C808B3BB6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FD6898-C0D8-4CA6-AED6-451E12AEED56}"/>
              </a:ext>
            </a:extLst>
          </p:cNvPr>
          <p:cNvSpPr txBox="1"/>
          <p:nvPr/>
        </p:nvSpPr>
        <p:spPr>
          <a:xfrm>
            <a:off x="115925" y="4681106"/>
            <a:ext cx="291618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All Variables Except Brain</a:t>
            </a:r>
          </a:p>
          <a:p>
            <a:pPr algn="ctr"/>
            <a:r>
              <a:rPr lang="en-NZ" sz="1200" b="1" dirty="0"/>
              <a:t>(M = 222)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Cardiac + Carotid + Abdominal + Body Composition + Arterial Stiffness + Blood + Spirometry + ECG +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F9D63-BFEE-4874-B046-641945E550FD}"/>
              </a:ext>
            </a:extLst>
          </p:cNvPr>
          <p:cNvSpPr txBox="1"/>
          <p:nvPr/>
        </p:nvSpPr>
        <p:spPr>
          <a:xfrm>
            <a:off x="3128252" y="468110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Body Comp + Baseline Variables</a:t>
            </a:r>
          </a:p>
          <a:p>
            <a:pPr algn="ctr"/>
            <a:r>
              <a:rPr lang="en-NZ" sz="1200" b="1" dirty="0"/>
              <a:t>(M = 978)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2BD3F-1085-4FFB-B39C-D3724FD90518}"/>
              </a:ext>
            </a:extLst>
          </p:cNvPr>
          <p:cNvSpPr txBox="1"/>
          <p:nvPr/>
        </p:nvSpPr>
        <p:spPr>
          <a:xfrm>
            <a:off x="6147564" y="468123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+ Body Comp + Baseline Variables</a:t>
            </a:r>
          </a:p>
          <a:p>
            <a:pPr algn="ctr"/>
            <a:r>
              <a:rPr lang="en-NZ" sz="1200" b="1" dirty="0"/>
              <a:t>(M = 157)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52BB-4A2A-4A5E-A226-57CF20BA2644}"/>
              </a:ext>
            </a:extLst>
          </p:cNvPr>
          <p:cNvSpPr txBox="1"/>
          <p:nvPr/>
        </p:nvSpPr>
        <p:spPr>
          <a:xfrm>
            <a:off x="9159891" y="4681237"/>
            <a:ext cx="291618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Non-Imaging Variables</a:t>
            </a:r>
          </a:p>
          <a:p>
            <a:pPr algn="ctr"/>
            <a:r>
              <a:rPr lang="en-NZ" sz="1200" b="1" dirty="0"/>
              <a:t>(M = 191)</a:t>
            </a:r>
          </a:p>
          <a:p>
            <a:pPr algn="ctr"/>
            <a:endParaRPr lang="en-NZ" sz="1200" b="1" dirty="0"/>
          </a:p>
          <a:p>
            <a:pPr algn="ctr"/>
            <a:r>
              <a:rPr lang="en-NZ" sz="1200" b="1" dirty="0"/>
              <a:t>Body Composition + Blood + Spirometry + ECG +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84E12-EE5A-4658-9F89-D939006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7" y="2145989"/>
            <a:ext cx="2836462" cy="2449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DB04C-3E44-4EF7-9063-83D6F142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2145989"/>
            <a:ext cx="2858620" cy="244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C1F7E-099A-42E2-AB42-9248237F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12" y="2145989"/>
            <a:ext cx="2810271" cy="2449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92CC2-0793-4BEF-BB48-749B4D9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47" y="2113582"/>
            <a:ext cx="2858620" cy="24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4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47496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+ Baseline Variables (Co-Cor)</a:t>
            </a:r>
          </a:p>
          <a:p>
            <a:pPr algn="ctr"/>
            <a:r>
              <a:rPr lang="en-NZ" sz="1200" b="1" dirty="0"/>
              <a:t>(M = 738)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159891" y="47498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Abdominal MR + Baseline Variables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4236D79-B6A6-440C-A24C-B68AB4F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" y="2291449"/>
            <a:ext cx="2813402" cy="2457339"/>
          </a:xfrm>
          <a:prstGeom prst="rect">
            <a:avLst/>
          </a:prstGeom>
        </p:spPr>
      </p:pic>
      <p:sp>
        <p:nvSpPr>
          <p:cNvPr id="11" name="Sun 10">
            <a:extLst>
              <a:ext uri="{FF2B5EF4-FFF2-40B4-BE49-F238E27FC236}">
                <a16:creationId xmlns:a16="http://schemas.microsoft.com/office/drawing/2014/main" id="{2E1A275E-03D4-4424-AC68-9F67D863E30A}"/>
              </a:ext>
            </a:extLst>
          </p:cNvPr>
          <p:cNvSpPr/>
          <p:nvPr/>
        </p:nvSpPr>
        <p:spPr>
          <a:xfrm>
            <a:off x="10471989" y="3497580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70465-734E-46B1-BDAA-76F5E416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59" y="2291449"/>
            <a:ext cx="2879757" cy="2457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BB610-BA8A-4E7A-B9E1-2FAD2B58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44" y="2291449"/>
            <a:ext cx="2775963" cy="24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60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97F0B-ADEA-4E6E-A05B-0BAF32FCF251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Cardiac MR + Baseline Variables</a:t>
            </a:r>
          </a:p>
          <a:p>
            <a:pPr algn="ctr"/>
            <a:r>
              <a:rPr lang="en-NZ" sz="1200" b="1" dirty="0"/>
              <a:t>(M = 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5910B-1B82-4D89-8EE6-7CC1B3B24492}"/>
              </a:ext>
            </a:extLst>
          </p:cNvPr>
          <p:cNvSpPr txBox="1"/>
          <p:nvPr/>
        </p:nvSpPr>
        <p:spPr>
          <a:xfrm>
            <a:off x="3128252" y="3256166"/>
            <a:ext cx="291618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Brain MR + Baseline (M = 858)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65DC-5575-42C6-AB66-7BA704CE0657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Carotid + Baseline Variables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A088-1339-4280-8ADC-9F38B9CDCA3F}"/>
              </a:ext>
            </a:extLst>
          </p:cNvPr>
          <p:cNvSpPr txBox="1"/>
          <p:nvPr/>
        </p:nvSpPr>
        <p:spPr>
          <a:xfrm>
            <a:off x="9083121" y="6294183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Baseline Variables Only (Age + Sex)</a:t>
            </a:r>
          </a:p>
          <a:p>
            <a:pPr algn="ctr"/>
            <a:r>
              <a:rPr lang="en-NZ" sz="1200" b="1" dirty="0"/>
              <a:t>(M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4BAEDA-40DF-4CC0-BEFB-3A4B7BACAECC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2DD1311-F3E2-4B6D-A85D-C27D6B8B972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Individual Feature Sets (Updated)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E41A9-7EC4-48B1-B7F3-593046B13EE5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8A7B78-3A1D-4557-9C68-2D7BA7A7760F}"/>
              </a:ext>
            </a:extLst>
          </p:cNvPr>
          <p:cNvSpPr txBox="1"/>
          <p:nvPr/>
        </p:nvSpPr>
        <p:spPr>
          <a:xfrm>
            <a:off x="1159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Body Comp + Baseline Variables</a:t>
            </a:r>
          </a:p>
          <a:p>
            <a:pPr algn="ctr"/>
            <a:r>
              <a:rPr lang="en-NZ" sz="1200" b="1" dirty="0"/>
              <a:t>(M = 126)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A5A3B-F0BB-48C9-A654-2BB64004B72B}"/>
              </a:ext>
            </a:extLst>
          </p:cNvPr>
          <p:cNvSpPr txBox="1"/>
          <p:nvPr/>
        </p:nvSpPr>
        <p:spPr>
          <a:xfrm>
            <a:off x="31282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Spirometry + Baseline Variables</a:t>
            </a:r>
          </a:p>
          <a:p>
            <a:pPr algn="ctr"/>
            <a:r>
              <a:rPr lang="en-NZ" sz="1200" b="1" dirty="0"/>
              <a:t>(M = 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87FC4-0438-417E-B634-D1F7E368CED6}"/>
              </a:ext>
            </a:extLst>
          </p:cNvPr>
          <p:cNvSpPr txBox="1"/>
          <p:nvPr/>
        </p:nvSpPr>
        <p:spPr>
          <a:xfrm>
            <a:off x="61475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Blood + Baseline Variables</a:t>
            </a:r>
          </a:p>
          <a:p>
            <a:pPr algn="ctr"/>
            <a:r>
              <a:rPr lang="en-NZ" sz="1200" b="1" dirty="0"/>
              <a:t>(M =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08410-E6DE-40E2-8088-E19B96DC3541}"/>
              </a:ext>
            </a:extLst>
          </p:cNvPr>
          <p:cNvSpPr txBox="1"/>
          <p:nvPr/>
        </p:nvSpPr>
        <p:spPr>
          <a:xfrm>
            <a:off x="9095607" y="33445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ECG + Baseline Variables</a:t>
            </a:r>
          </a:p>
          <a:p>
            <a:pPr algn="ctr"/>
            <a:r>
              <a:rPr lang="en-NZ" sz="1200" b="1" dirty="0"/>
              <a:t>(M = 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14E3C-C690-4D4B-AFB6-EBA50A59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4" y="869108"/>
            <a:ext cx="2766968" cy="231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A0C57-6318-4210-8CE3-2B85C20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32" y="869109"/>
            <a:ext cx="2794665" cy="231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32A8B-A257-4869-8716-9C68C43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4" y="3884134"/>
            <a:ext cx="2766968" cy="238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1A330-D359-4C75-9D28-191D58B1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315" y="3884134"/>
            <a:ext cx="2770060" cy="23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14F82-47F1-4178-A8C5-82AB2988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8" y="3884134"/>
            <a:ext cx="2780209" cy="238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330190-F284-519D-6A53-F0DDCEBE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54" y="869108"/>
            <a:ext cx="2687521" cy="23174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9737E9-90BE-2165-9C74-6799677B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330" y="863434"/>
            <a:ext cx="2804852" cy="2384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195811-C80F-43FF-B8DF-CD05AEB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738" y="3884134"/>
            <a:ext cx="2818361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03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2F13B-41FC-484E-B976-B1B6B1BE3B78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DE56BB11-353E-4891-9AE7-CD81D26F082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- Brain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4188F-F59C-4271-9ADA-FCC77E486901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49694-5B36-4B63-ACEA-81329CF1BFB8}"/>
              </a:ext>
            </a:extLst>
          </p:cNvPr>
          <p:cNvSpPr txBox="1"/>
          <p:nvPr/>
        </p:nvSpPr>
        <p:spPr>
          <a:xfrm>
            <a:off x="115925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</a:t>
            </a:r>
          </a:p>
          <a:p>
            <a:pPr algn="ctr"/>
            <a:r>
              <a:rPr lang="en-NZ" sz="1200" b="1" dirty="0"/>
              <a:t>(M = 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C1DEC-D41C-47BB-8957-CEB7568CD518}"/>
              </a:ext>
            </a:extLst>
          </p:cNvPr>
          <p:cNvSpPr txBox="1"/>
          <p:nvPr/>
        </p:nvSpPr>
        <p:spPr>
          <a:xfrm>
            <a:off x="3128252" y="325616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112</a:t>
            </a:r>
          </a:p>
          <a:p>
            <a:pPr algn="ctr"/>
            <a:r>
              <a:rPr lang="en-NZ" sz="1200" b="1" dirty="0"/>
              <a:t>(M = 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A778E-7F11-48C2-AF0E-AF1C1425B129}"/>
              </a:ext>
            </a:extLst>
          </p:cNvPr>
          <p:cNvSpPr txBox="1"/>
          <p:nvPr/>
        </p:nvSpPr>
        <p:spPr>
          <a:xfrm>
            <a:off x="6147564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1102</a:t>
            </a:r>
          </a:p>
          <a:p>
            <a:pPr algn="ctr"/>
            <a:r>
              <a:rPr lang="en-NZ" sz="1200" b="1" dirty="0"/>
              <a:t>(M = 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8F9E-4669-4F15-BB06-B51D740F04F2}"/>
              </a:ext>
            </a:extLst>
          </p:cNvPr>
          <p:cNvSpPr txBox="1"/>
          <p:nvPr/>
        </p:nvSpPr>
        <p:spPr>
          <a:xfrm>
            <a:off x="9159891" y="325629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109</a:t>
            </a:r>
          </a:p>
          <a:p>
            <a:pPr algn="ctr"/>
            <a:r>
              <a:rPr lang="en-NZ" sz="1200" b="1" dirty="0"/>
              <a:t>(M = 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B7FCB-AE83-47F3-A019-97FD1C85B127}"/>
              </a:ext>
            </a:extLst>
          </p:cNvPr>
          <p:cNvSpPr txBox="1"/>
          <p:nvPr/>
        </p:nvSpPr>
        <p:spPr>
          <a:xfrm>
            <a:off x="1678025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134</a:t>
            </a:r>
          </a:p>
          <a:p>
            <a:pPr algn="ctr"/>
            <a:r>
              <a:rPr lang="en-NZ" sz="1200" b="1" dirty="0"/>
              <a:t>(M = 430)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9A7EC-6067-4384-A8DE-C35C4E38A162}"/>
              </a:ext>
            </a:extLst>
          </p:cNvPr>
          <p:cNvSpPr txBox="1"/>
          <p:nvPr/>
        </p:nvSpPr>
        <p:spPr>
          <a:xfrm>
            <a:off x="4690352" y="636512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135</a:t>
            </a:r>
          </a:p>
          <a:p>
            <a:pPr algn="ctr"/>
            <a:r>
              <a:rPr lang="en-NZ" sz="1200" b="1" dirty="0"/>
              <a:t>(M = 243)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B94BA-0FEE-4762-9092-574DF00D2949}"/>
              </a:ext>
            </a:extLst>
          </p:cNvPr>
          <p:cNvSpPr txBox="1"/>
          <p:nvPr/>
        </p:nvSpPr>
        <p:spPr>
          <a:xfrm>
            <a:off x="7709664" y="636525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1101</a:t>
            </a:r>
          </a:p>
          <a:p>
            <a:pPr algn="ctr"/>
            <a:r>
              <a:rPr lang="en-NZ" sz="1200" b="1" dirty="0"/>
              <a:t>(M = 140)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54960-A821-4302-A8F5-BD6A99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784564"/>
            <a:ext cx="2889798" cy="2470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0C6BB-645E-452F-BF89-B8BED6E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66" y="784564"/>
            <a:ext cx="2920305" cy="247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45073-FB79-40C8-9053-9E683F37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36" y="784564"/>
            <a:ext cx="2901642" cy="2470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9B971-92AD-4929-893C-F961EF5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76" y="784563"/>
            <a:ext cx="2886917" cy="2470705"/>
          </a:xfrm>
          <a:prstGeom prst="rect">
            <a:avLst/>
          </a:prstGeom>
        </p:spPr>
      </p:pic>
      <p:sp>
        <p:nvSpPr>
          <p:cNvPr id="21" name="Sun 20">
            <a:extLst>
              <a:ext uri="{FF2B5EF4-FFF2-40B4-BE49-F238E27FC236}">
                <a16:creationId xmlns:a16="http://schemas.microsoft.com/office/drawing/2014/main" id="{788D260F-96AE-4ADC-8A96-32E3D2DD91BD}"/>
              </a:ext>
            </a:extLst>
          </p:cNvPr>
          <p:cNvSpPr/>
          <p:nvPr/>
        </p:nvSpPr>
        <p:spPr>
          <a:xfrm>
            <a:off x="11827296" y="6491897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8892E-05A3-40B2-AE6C-FEB9B7A01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71" y="3870192"/>
            <a:ext cx="2886054" cy="2494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02236-278D-4264-A5C1-68797A030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37" y="3870192"/>
            <a:ext cx="2924390" cy="24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65908-A281-4C26-925B-CB9AAF57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830" y="3870192"/>
            <a:ext cx="2960091" cy="24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5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58BE2E-831A-48D4-83E2-6A9AE1367383}"/>
              </a:ext>
            </a:extLst>
          </p:cNvPr>
          <p:cNvGrpSpPr/>
          <p:nvPr/>
        </p:nvGrpSpPr>
        <p:grpSpPr>
          <a:xfrm>
            <a:off x="0" y="57495"/>
            <a:ext cx="12192000" cy="525212"/>
            <a:chOff x="0" y="276233"/>
            <a:chExt cx="12192000" cy="41757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65029B2-5CC9-4109-9417-5BBA255862C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76233"/>
              <a:ext cx="12192000" cy="4175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Z" sz="2400" b="1" dirty="0">
                  <a:solidFill>
                    <a:srgbClr val="C00000"/>
                  </a:solidFill>
                </a:rPr>
                <a:t>Subsets of Features – Body Composition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6B18A1C-B00A-4174-AC9F-F583C8B8C9BD}"/>
                </a:ext>
              </a:extLst>
            </p:cNvPr>
            <p:cNvCxnSpPr>
              <a:cxnSpLocks/>
            </p:cNvCxnSpPr>
            <p:nvPr/>
          </p:nvCxnSpPr>
          <p:spPr>
            <a:xfrm>
              <a:off x="218709" y="693090"/>
              <a:ext cx="1175458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EF53A-E2A4-4AF5-A0F8-D48CBE1CF978}"/>
              </a:ext>
            </a:extLst>
          </p:cNvPr>
          <p:cNvSpPr txBox="1"/>
          <p:nvPr/>
        </p:nvSpPr>
        <p:spPr>
          <a:xfrm>
            <a:off x="115925" y="49020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124</a:t>
            </a:r>
          </a:p>
          <a:p>
            <a:pPr algn="ctr"/>
            <a:r>
              <a:rPr lang="en-NZ" sz="1200" b="1" dirty="0"/>
              <a:t>(M = 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D3A33-53A7-4F27-A5BE-B9CC424EB1BF}"/>
              </a:ext>
            </a:extLst>
          </p:cNvPr>
          <p:cNvSpPr txBox="1"/>
          <p:nvPr/>
        </p:nvSpPr>
        <p:spPr>
          <a:xfrm>
            <a:off x="3128252" y="4902086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125</a:t>
            </a:r>
          </a:p>
          <a:p>
            <a:pPr algn="ctr"/>
            <a:r>
              <a:rPr lang="en-NZ" sz="1200" b="1" dirty="0"/>
              <a:t>(M = 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7D2CB-EC5D-493A-88C9-C30A5CD9220C}"/>
              </a:ext>
            </a:extLst>
          </p:cNvPr>
          <p:cNvSpPr txBox="1"/>
          <p:nvPr/>
        </p:nvSpPr>
        <p:spPr>
          <a:xfrm>
            <a:off x="6147564" y="49022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100009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50DB2-C22D-4C7C-9C3A-383DE4B38DBB}"/>
              </a:ext>
            </a:extLst>
          </p:cNvPr>
          <p:cNvSpPr txBox="1"/>
          <p:nvPr/>
        </p:nvSpPr>
        <p:spPr>
          <a:xfrm>
            <a:off x="9159891" y="4902217"/>
            <a:ext cx="291618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Category = 170</a:t>
            </a:r>
          </a:p>
          <a:p>
            <a:pPr algn="ctr"/>
            <a:r>
              <a:rPr lang="en-NZ" sz="1200" b="1" dirty="0"/>
              <a:t>(M =)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D66A7530-60FF-43B7-A6BE-BA20C5EA0734}"/>
              </a:ext>
            </a:extLst>
          </p:cNvPr>
          <p:cNvSpPr/>
          <p:nvPr/>
        </p:nvSpPr>
        <p:spPr>
          <a:xfrm>
            <a:off x="11930080" y="6580154"/>
            <a:ext cx="291990" cy="308608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1CB00-F742-4A93-89B2-30FED6D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" y="2301870"/>
            <a:ext cx="3031384" cy="257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0BA18-BAB0-48D3-90FD-7BE75877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33" y="2301870"/>
            <a:ext cx="3005867" cy="25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46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42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8403</TotalTime>
  <Words>6894</Words>
  <Application>Microsoft Office PowerPoint</Application>
  <PresentationFormat>Widescreen</PresentationFormat>
  <Paragraphs>716</Paragraphs>
  <Slides>101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 Xiong</cp:lastModifiedBy>
  <cp:revision>249</cp:revision>
  <dcterms:created xsi:type="dcterms:W3CDTF">2022-05-10T13:43:13Z</dcterms:created>
  <dcterms:modified xsi:type="dcterms:W3CDTF">2022-10-11T17:10:35Z</dcterms:modified>
</cp:coreProperties>
</file>